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03" r:id="rId4"/>
    <p:sldId id="304" r:id="rId5"/>
    <p:sldId id="258" r:id="rId6"/>
    <p:sldId id="259" r:id="rId7"/>
    <p:sldId id="260" r:id="rId8"/>
    <p:sldId id="261" r:id="rId9"/>
    <p:sldId id="313" r:id="rId10"/>
    <p:sldId id="262" r:id="rId11"/>
    <p:sldId id="305" r:id="rId12"/>
    <p:sldId id="306" r:id="rId13"/>
    <p:sldId id="307" r:id="rId14"/>
    <p:sldId id="308" r:id="rId15"/>
    <p:sldId id="309" r:id="rId16"/>
    <p:sldId id="310" r:id="rId17"/>
    <p:sldId id="311" r:id="rId18"/>
    <p:sldId id="312" r:id="rId19"/>
    <p:sldId id="263" r:id="rId20"/>
    <p:sldId id="264" r:id="rId21"/>
    <p:sldId id="265" r:id="rId22"/>
    <p:sldId id="266" r:id="rId23"/>
    <p:sldId id="268" r:id="rId24"/>
    <p:sldId id="269" r:id="rId25"/>
    <p:sldId id="270" r:id="rId26"/>
    <p:sldId id="271" r:id="rId27"/>
    <p:sldId id="272" r:id="rId28"/>
    <p:sldId id="314" r:id="rId29"/>
    <p:sldId id="273" r:id="rId30"/>
    <p:sldId id="274" r:id="rId31"/>
    <p:sldId id="275" r:id="rId32"/>
    <p:sldId id="276" r:id="rId33"/>
    <p:sldId id="277" r:id="rId34"/>
    <p:sldId id="278" r:id="rId35"/>
    <p:sldId id="279" r:id="rId36"/>
    <p:sldId id="280" r:id="rId37"/>
    <p:sldId id="281" r:id="rId38"/>
    <p:sldId id="282" r:id="rId39"/>
    <p:sldId id="283" r:id="rId40"/>
    <p:sldId id="284" r:id="rId41"/>
    <p:sldId id="285" r:id="rId42"/>
    <p:sldId id="286" r:id="rId43"/>
    <p:sldId id="287" r:id="rId44"/>
    <p:sldId id="288" r:id="rId45"/>
    <p:sldId id="289" r:id="rId46"/>
    <p:sldId id="290" r:id="rId47"/>
    <p:sldId id="291" r:id="rId48"/>
    <p:sldId id="292" r:id="rId49"/>
    <p:sldId id="293" r:id="rId50"/>
    <p:sldId id="294" r:id="rId51"/>
    <p:sldId id="295" r:id="rId52"/>
    <p:sldId id="296" r:id="rId53"/>
    <p:sldId id="297" r:id="rId54"/>
    <p:sldId id="298" r:id="rId55"/>
    <p:sldId id="299" r:id="rId56"/>
    <p:sldId id="300" r:id="rId57"/>
    <p:sldId id="301" r:id="rId58"/>
    <p:sldId id="302" r:id="rId5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27"/>
  </p:normalViewPr>
  <p:slideViewPr>
    <p:cSldViewPr snapToGrid="0" snapToObjects="1">
      <p:cViewPr varScale="1">
        <p:scale>
          <a:sx n="90" d="100"/>
          <a:sy n="90" d="100"/>
        </p:scale>
        <p:origin x="232" y="5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9DDFB3-508C-4EF8-B829-3F755C4AB5B3}"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D3F00906-13C5-41B8-94A6-B1C9165FD944}">
      <dgm:prSet/>
      <dgm:spPr/>
      <dgm:t>
        <a:bodyPr/>
        <a:lstStyle/>
        <a:p>
          <a:r>
            <a:rPr lang="en-US"/>
            <a:t>Who am I? Who made me? Why am I who I am? </a:t>
          </a:r>
        </a:p>
      </dgm:t>
    </dgm:pt>
    <dgm:pt modelId="{14543993-D452-473B-B630-A093B33A2D77}" type="parTrans" cxnId="{50A00E17-5094-4379-BE92-775D732D3E99}">
      <dgm:prSet/>
      <dgm:spPr/>
      <dgm:t>
        <a:bodyPr/>
        <a:lstStyle/>
        <a:p>
          <a:endParaRPr lang="en-US"/>
        </a:p>
      </dgm:t>
    </dgm:pt>
    <dgm:pt modelId="{5EA8D84D-677A-477C-8693-0F9EAFD90D48}" type="sibTrans" cxnId="{50A00E17-5094-4379-BE92-775D732D3E99}">
      <dgm:prSet/>
      <dgm:spPr/>
      <dgm:t>
        <a:bodyPr/>
        <a:lstStyle/>
        <a:p>
          <a:endParaRPr lang="en-US"/>
        </a:p>
      </dgm:t>
    </dgm:pt>
    <dgm:pt modelId="{0C6AE935-E870-479D-8331-1163FF13E3E0}">
      <dgm:prSet/>
      <dgm:spPr/>
      <dgm:t>
        <a:bodyPr/>
        <a:lstStyle/>
        <a:p>
          <a:r>
            <a:rPr lang="en-US"/>
            <a:t>What is my purpose in my life?</a:t>
          </a:r>
        </a:p>
      </dgm:t>
    </dgm:pt>
    <dgm:pt modelId="{53F82E11-392D-4588-8CE4-85B0D8476253}" type="parTrans" cxnId="{557CD49E-0DF9-4F9E-A393-FCE882E2724C}">
      <dgm:prSet/>
      <dgm:spPr/>
      <dgm:t>
        <a:bodyPr/>
        <a:lstStyle/>
        <a:p>
          <a:endParaRPr lang="en-US"/>
        </a:p>
      </dgm:t>
    </dgm:pt>
    <dgm:pt modelId="{BAF59095-DE77-4841-AF59-22D59411A714}" type="sibTrans" cxnId="{557CD49E-0DF9-4F9E-A393-FCE882E2724C}">
      <dgm:prSet/>
      <dgm:spPr/>
      <dgm:t>
        <a:bodyPr/>
        <a:lstStyle/>
        <a:p>
          <a:endParaRPr lang="en-US"/>
        </a:p>
      </dgm:t>
    </dgm:pt>
    <dgm:pt modelId="{E5FB1F3D-62CF-47A7-8868-C6225660A87E}">
      <dgm:prSet/>
      <dgm:spPr/>
      <dgm:t>
        <a:bodyPr/>
        <a:lstStyle/>
        <a:p>
          <a:r>
            <a:rPr lang="en-US"/>
            <a:t>What are my blessings? What gifts and talents do I have? Do I have any? Did I create everything in my life or was it created by that which is Higher than me? Am I self sufficient or am I dependent on a Higher Source for my provision? </a:t>
          </a:r>
        </a:p>
      </dgm:t>
    </dgm:pt>
    <dgm:pt modelId="{25347BDD-408A-40AC-B569-3813EF8DE194}" type="parTrans" cxnId="{23BAB5D2-ED69-4817-8B9F-C095C625DE66}">
      <dgm:prSet/>
      <dgm:spPr/>
      <dgm:t>
        <a:bodyPr/>
        <a:lstStyle/>
        <a:p>
          <a:endParaRPr lang="en-US"/>
        </a:p>
      </dgm:t>
    </dgm:pt>
    <dgm:pt modelId="{83049F1A-5D42-4547-B7B5-EEDA719EF403}" type="sibTrans" cxnId="{23BAB5D2-ED69-4817-8B9F-C095C625DE66}">
      <dgm:prSet/>
      <dgm:spPr/>
      <dgm:t>
        <a:bodyPr/>
        <a:lstStyle/>
        <a:p>
          <a:endParaRPr lang="en-US"/>
        </a:p>
      </dgm:t>
    </dgm:pt>
    <dgm:pt modelId="{BB1E1A76-4800-4320-90E0-C77D8611CCF2}">
      <dgm:prSet/>
      <dgm:spPr/>
      <dgm:t>
        <a:bodyPr/>
        <a:lstStyle/>
        <a:p>
          <a:r>
            <a:rPr lang="en-US"/>
            <a:t>How does my ability to see a glass as ‘half full’ rather than ‘half empty’ affect my ability to ‘see’ and appreciate my blessings? How does seeing my life as about ‘you’ rather than about ‘me’ help me see the glass as half full rather than half empty? How can unconditional love help me be more grateful? </a:t>
          </a:r>
        </a:p>
      </dgm:t>
    </dgm:pt>
    <dgm:pt modelId="{0E28A7B8-8598-43AA-938B-445F4543D141}" type="parTrans" cxnId="{75E0B82A-7AA9-4843-A111-8C3D4E1ADDEE}">
      <dgm:prSet/>
      <dgm:spPr/>
      <dgm:t>
        <a:bodyPr/>
        <a:lstStyle/>
        <a:p>
          <a:endParaRPr lang="en-US"/>
        </a:p>
      </dgm:t>
    </dgm:pt>
    <dgm:pt modelId="{DC485B9E-0F51-4B9E-9770-E43DA23D1CF0}" type="sibTrans" cxnId="{75E0B82A-7AA9-4843-A111-8C3D4E1ADDEE}">
      <dgm:prSet/>
      <dgm:spPr/>
      <dgm:t>
        <a:bodyPr/>
        <a:lstStyle/>
        <a:p>
          <a:endParaRPr lang="en-US"/>
        </a:p>
      </dgm:t>
    </dgm:pt>
    <dgm:pt modelId="{71877AB0-912E-4B45-ACF7-19864BCB4390}">
      <dgm:prSet/>
      <dgm:spPr/>
      <dgm:t>
        <a:bodyPr/>
        <a:lstStyle/>
        <a:p>
          <a:r>
            <a:rPr lang="en-US"/>
            <a:t>Am I ‘grateful’ for my blessings? If so- how do I know this? How do I choose to, and how am I able to express my gratitude through my thought, speech and behavior? Do I use my blessings to help others? </a:t>
          </a:r>
        </a:p>
      </dgm:t>
    </dgm:pt>
    <dgm:pt modelId="{D7BBBDEF-0DC3-459F-925D-19ED512F4B8B}" type="parTrans" cxnId="{8E72F8CA-1E84-4856-8114-FA2F66EE71DE}">
      <dgm:prSet/>
      <dgm:spPr/>
      <dgm:t>
        <a:bodyPr/>
        <a:lstStyle/>
        <a:p>
          <a:endParaRPr lang="en-US"/>
        </a:p>
      </dgm:t>
    </dgm:pt>
    <dgm:pt modelId="{2594661D-3A3C-4ACC-A991-F8C9DE123FBF}" type="sibTrans" cxnId="{8E72F8CA-1E84-4856-8114-FA2F66EE71DE}">
      <dgm:prSet/>
      <dgm:spPr/>
      <dgm:t>
        <a:bodyPr/>
        <a:lstStyle/>
        <a:p>
          <a:endParaRPr lang="en-US"/>
        </a:p>
      </dgm:t>
    </dgm:pt>
    <dgm:pt modelId="{B3D4726E-3336-4DF7-9E6F-6DA573CF1D4A}">
      <dgm:prSet/>
      <dgm:spPr/>
      <dgm:t>
        <a:bodyPr/>
        <a:lstStyle/>
        <a:p>
          <a:r>
            <a:rPr lang="en-US"/>
            <a:t>Who am I grateful to for my blessings, gifts or talents and opportunities? Does the one that I show gratitude to deserve my gratitude? Is the One that I show gratitude to- the ultimate Source of my blessings? How can I elevate my gratitude to a place that is Higher than myself?</a:t>
          </a:r>
        </a:p>
      </dgm:t>
    </dgm:pt>
    <dgm:pt modelId="{717B80BA-4F18-4B13-9C31-A39B1C860F83}" type="parTrans" cxnId="{38DC7E6D-5961-4ECC-BBBD-027C8A7899FB}">
      <dgm:prSet/>
      <dgm:spPr/>
      <dgm:t>
        <a:bodyPr/>
        <a:lstStyle/>
        <a:p>
          <a:endParaRPr lang="en-US"/>
        </a:p>
      </dgm:t>
    </dgm:pt>
    <dgm:pt modelId="{46AE3C3F-67CC-4BB1-9413-E337E443839C}" type="sibTrans" cxnId="{38DC7E6D-5961-4ECC-BBBD-027C8A7899FB}">
      <dgm:prSet/>
      <dgm:spPr/>
      <dgm:t>
        <a:bodyPr/>
        <a:lstStyle/>
        <a:p>
          <a:endParaRPr lang="en-US"/>
        </a:p>
      </dgm:t>
    </dgm:pt>
    <dgm:pt modelId="{80BC1050-9DD0-4EFB-8C23-833D6DBF2AF5}">
      <dgm:prSet/>
      <dgm:spPr/>
      <dgm:t>
        <a:bodyPr/>
        <a:lstStyle/>
        <a:p>
          <a:r>
            <a:rPr lang="en-US"/>
            <a:t>How can elevating my gratitude toward the Ultimate Source of my blessings help me achieve more inner peace?</a:t>
          </a:r>
        </a:p>
      </dgm:t>
    </dgm:pt>
    <dgm:pt modelId="{DE1D28A5-5BE5-4172-B7DF-2A9E4241B746}" type="parTrans" cxnId="{82303A48-7D31-44B5-85BC-A27BB7F96745}">
      <dgm:prSet/>
      <dgm:spPr/>
      <dgm:t>
        <a:bodyPr/>
        <a:lstStyle/>
        <a:p>
          <a:endParaRPr lang="en-US"/>
        </a:p>
      </dgm:t>
    </dgm:pt>
    <dgm:pt modelId="{FE35079B-426E-4214-8F90-9ED468CB37E1}" type="sibTrans" cxnId="{82303A48-7D31-44B5-85BC-A27BB7F96745}">
      <dgm:prSet/>
      <dgm:spPr/>
      <dgm:t>
        <a:bodyPr/>
        <a:lstStyle/>
        <a:p>
          <a:endParaRPr lang="en-US"/>
        </a:p>
      </dgm:t>
    </dgm:pt>
    <dgm:pt modelId="{8B3642CC-84F8-496D-818B-6876EE5E45E0}">
      <dgm:prSet/>
      <dgm:spPr/>
      <dgm:t>
        <a:bodyPr/>
        <a:lstStyle/>
        <a:p>
          <a:r>
            <a:rPr lang="en-US"/>
            <a:t>Is my gratitude driven by my love, or by my ego? Am I grateful in order to feel better about myself or am I grateful in order to express my unconditional love for another?</a:t>
          </a:r>
        </a:p>
      </dgm:t>
    </dgm:pt>
    <dgm:pt modelId="{16A90853-EEDB-4F44-AB93-E7384C2F5D56}" type="parTrans" cxnId="{21857199-EF38-44B5-AEB9-8AC31BF065D2}">
      <dgm:prSet/>
      <dgm:spPr/>
      <dgm:t>
        <a:bodyPr/>
        <a:lstStyle/>
        <a:p>
          <a:endParaRPr lang="en-US"/>
        </a:p>
      </dgm:t>
    </dgm:pt>
    <dgm:pt modelId="{BC986892-104F-443F-A5AE-79A16EEBEF63}" type="sibTrans" cxnId="{21857199-EF38-44B5-AEB9-8AC31BF065D2}">
      <dgm:prSet/>
      <dgm:spPr/>
      <dgm:t>
        <a:bodyPr/>
        <a:lstStyle/>
        <a:p>
          <a:endParaRPr lang="en-US"/>
        </a:p>
      </dgm:t>
    </dgm:pt>
    <dgm:pt modelId="{26DB9315-BF98-164C-97D7-BA1A350085CC}" type="pres">
      <dgm:prSet presAssocID="{6A9DDFB3-508C-4EF8-B829-3F755C4AB5B3}" presName="diagram" presStyleCnt="0">
        <dgm:presLayoutVars>
          <dgm:dir/>
          <dgm:resizeHandles val="exact"/>
        </dgm:presLayoutVars>
      </dgm:prSet>
      <dgm:spPr/>
    </dgm:pt>
    <dgm:pt modelId="{F7591017-E623-6144-8C9F-B2DBF42D0F30}" type="pres">
      <dgm:prSet presAssocID="{D3F00906-13C5-41B8-94A6-B1C9165FD944}" presName="node" presStyleLbl="node1" presStyleIdx="0" presStyleCnt="8">
        <dgm:presLayoutVars>
          <dgm:bulletEnabled val="1"/>
        </dgm:presLayoutVars>
      </dgm:prSet>
      <dgm:spPr/>
    </dgm:pt>
    <dgm:pt modelId="{A7EDDD43-DA83-8540-A43D-751733001777}" type="pres">
      <dgm:prSet presAssocID="{5EA8D84D-677A-477C-8693-0F9EAFD90D48}" presName="sibTrans" presStyleCnt="0"/>
      <dgm:spPr/>
    </dgm:pt>
    <dgm:pt modelId="{CF0097B3-4212-6C47-B746-FA99CCA4BBB6}" type="pres">
      <dgm:prSet presAssocID="{0C6AE935-E870-479D-8331-1163FF13E3E0}" presName="node" presStyleLbl="node1" presStyleIdx="1" presStyleCnt="8">
        <dgm:presLayoutVars>
          <dgm:bulletEnabled val="1"/>
        </dgm:presLayoutVars>
      </dgm:prSet>
      <dgm:spPr/>
    </dgm:pt>
    <dgm:pt modelId="{A887AF3A-39C4-9E4D-9606-D726AC4486B8}" type="pres">
      <dgm:prSet presAssocID="{BAF59095-DE77-4841-AF59-22D59411A714}" presName="sibTrans" presStyleCnt="0"/>
      <dgm:spPr/>
    </dgm:pt>
    <dgm:pt modelId="{DF807270-B1A1-4140-8E07-6AC6303EEAA2}" type="pres">
      <dgm:prSet presAssocID="{E5FB1F3D-62CF-47A7-8868-C6225660A87E}" presName="node" presStyleLbl="node1" presStyleIdx="2" presStyleCnt="8">
        <dgm:presLayoutVars>
          <dgm:bulletEnabled val="1"/>
        </dgm:presLayoutVars>
      </dgm:prSet>
      <dgm:spPr/>
    </dgm:pt>
    <dgm:pt modelId="{A308FD04-024E-524B-B5A1-F74724DAFC93}" type="pres">
      <dgm:prSet presAssocID="{83049F1A-5D42-4547-B7B5-EEDA719EF403}" presName="sibTrans" presStyleCnt="0"/>
      <dgm:spPr/>
    </dgm:pt>
    <dgm:pt modelId="{0F4B9CC6-9B43-9640-AD62-42399854356D}" type="pres">
      <dgm:prSet presAssocID="{BB1E1A76-4800-4320-90E0-C77D8611CCF2}" presName="node" presStyleLbl="node1" presStyleIdx="3" presStyleCnt="8">
        <dgm:presLayoutVars>
          <dgm:bulletEnabled val="1"/>
        </dgm:presLayoutVars>
      </dgm:prSet>
      <dgm:spPr/>
    </dgm:pt>
    <dgm:pt modelId="{7FD0A869-DE83-3A41-B40E-9F561BCABED9}" type="pres">
      <dgm:prSet presAssocID="{DC485B9E-0F51-4B9E-9770-E43DA23D1CF0}" presName="sibTrans" presStyleCnt="0"/>
      <dgm:spPr/>
    </dgm:pt>
    <dgm:pt modelId="{18DB5C48-DAB2-1249-A155-125964C4F2B8}" type="pres">
      <dgm:prSet presAssocID="{71877AB0-912E-4B45-ACF7-19864BCB4390}" presName="node" presStyleLbl="node1" presStyleIdx="4" presStyleCnt="8">
        <dgm:presLayoutVars>
          <dgm:bulletEnabled val="1"/>
        </dgm:presLayoutVars>
      </dgm:prSet>
      <dgm:spPr/>
    </dgm:pt>
    <dgm:pt modelId="{DB035CF4-185E-0B48-BB4A-E34889A9EED7}" type="pres">
      <dgm:prSet presAssocID="{2594661D-3A3C-4ACC-A991-F8C9DE123FBF}" presName="sibTrans" presStyleCnt="0"/>
      <dgm:spPr/>
    </dgm:pt>
    <dgm:pt modelId="{4237882B-F21C-CE43-9B13-9E6C128F3256}" type="pres">
      <dgm:prSet presAssocID="{B3D4726E-3336-4DF7-9E6F-6DA573CF1D4A}" presName="node" presStyleLbl="node1" presStyleIdx="5" presStyleCnt="8">
        <dgm:presLayoutVars>
          <dgm:bulletEnabled val="1"/>
        </dgm:presLayoutVars>
      </dgm:prSet>
      <dgm:spPr/>
    </dgm:pt>
    <dgm:pt modelId="{53A13C95-44B1-EA43-8E2A-59D2699E76B2}" type="pres">
      <dgm:prSet presAssocID="{46AE3C3F-67CC-4BB1-9413-E337E443839C}" presName="sibTrans" presStyleCnt="0"/>
      <dgm:spPr/>
    </dgm:pt>
    <dgm:pt modelId="{3CC3CF7E-73BC-3E44-A8E8-D8D4F52970A9}" type="pres">
      <dgm:prSet presAssocID="{80BC1050-9DD0-4EFB-8C23-833D6DBF2AF5}" presName="node" presStyleLbl="node1" presStyleIdx="6" presStyleCnt="8">
        <dgm:presLayoutVars>
          <dgm:bulletEnabled val="1"/>
        </dgm:presLayoutVars>
      </dgm:prSet>
      <dgm:spPr/>
    </dgm:pt>
    <dgm:pt modelId="{D56E767F-265B-F448-8BEC-7B52FB9E1592}" type="pres">
      <dgm:prSet presAssocID="{FE35079B-426E-4214-8F90-9ED468CB37E1}" presName="sibTrans" presStyleCnt="0"/>
      <dgm:spPr/>
    </dgm:pt>
    <dgm:pt modelId="{6EFA7842-A09F-594C-9178-B22F90CBFAAE}" type="pres">
      <dgm:prSet presAssocID="{8B3642CC-84F8-496D-818B-6876EE5E45E0}" presName="node" presStyleLbl="node1" presStyleIdx="7" presStyleCnt="8">
        <dgm:presLayoutVars>
          <dgm:bulletEnabled val="1"/>
        </dgm:presLayoutVars>
      </dgm:prSet>
      <dgm:spPr/>
    </dgm:pt>
  </dgm:ptLst>
  <dgm:cxnLst>
    <dgm:cxn modelId="{0945E511-1F41-2148-B02C-25B476C6924D}" type="presOf" srcId="{B3D4726E-3336-4DF7-9E6F-6DA573CF1D4A}" destId="{4237882B-F21C-CE43-9B13-9E6C128F3256}" srcOrd="0" destOrd="0" presId="urn:microsoft.com/office/officeart/2005/8/layout/default"/>
    <dgm:cxn modelId="{50A00E17-5094-4379-BE92-775D732D3E99}" srcId="{6A9DDFB3-508C-4EF8-B829-3F755C4AB5B3}" destId="{D3F00906-13C5-41B8-94A6-B1C9165FD944}" srcOrd="0" destOrd="0" parTransId="{14543993-D452-473B-B630-A093B33A2D77}" sibTransId="{5EA8D84D-677A-477C-8693-0F9EAFD90D48}"/>
    <dgm:cxn modelId="{75E0B82A-7AA9-4843-A111-8C3D4E1ADDEE}" srcId="{6A9DDFB3-508C-4EF8-B829-3F755C4AB5B3}" destId="{BB1E1A76-4800-4320-90E0-C77D8611CCF2}" srcOrd="3" destOrd="0" parTransId="{0E28A7B8-8598-43AA-938B-445F4543D141}" sibTransId="{DC485B9E-0F51-4B9E-9770-E43DA23D1CF0}"/>
    <dgm:cxn modelId="{82303A48-7D31-44B5-85BC-A27BB7F96745}" srcId="{6A9DDFB3-508C-4EF8-B829-3F755C4AB5B3}" destId="{80BC1050-9DD0-4EFB-8C23-833D6DBF2AF5}" srcOrd="6" destOrd="0" parTransId="{DE1D28A5-5BE5-4172-B7DF-2A9E4241B746}" sibTransId="{FE35079B-426E-4214-8F90-9ED468CB37E1}"/>
    <dgm:cxn modelId="{E6E80562-297D-DE48-B685-BFD9E3BCF5C8}" type="presOf" srcId="{0C6AE935-E870-479D-8331-1163FF13E3E0}" destId="{CF0097B3-4212-6C47-B746-FA99CCA4BBB6}" srcOrd="0" destOrd="0" presId="urn:microsoft.com/office/officeart/2005/8/layout/default"/>
    <dgm:cxn modelId="{38DC7E6D-5961-4ECC-BBBD-027C8A7899FB}" srcId="{6A9DDFB3-508C-4EF8-B829-3F755C4AB5B3}" destId="{B3D4726E-3336-4DF7-9E6F-6DA573CF1D4A}" srcOrd="5" destOrd="0" parTransId="{717B80BA-4F18-4B13-9C31-A39B1C860F83}" sibTransId="{46AE3C3F-67CC-4BB1-9413-E337E443839C}"/>
    <dgm:cxn modelId="{18614C83-C48A-7848-A89D-9C3EB7D5233F}" type="presOf" srcId="{BB1E1A76-4800-4320-90E0-C77D8611CCF2}" destId="{0F4B9CC6-9B43-9640-AD62-42399854356D}" srcOrd="0" destOrd="0" presId="urn:microsoft.com/office/officeart/2005/8/layout/default"/>
    <dgm:cxn modelId="{DCFB3287-D558-AB49-A316-1AE96DD89180}" type="presOf" srcId="{E5FB1F3D-62CF-47A7-8868-C6225660A87E}" destId="{DF807270-B1A1-4140-8E07-6AC6303EEAA2}" srcOrd="0" destOrd="0" presId="urn:microsoft.com/office/officeart/2005/8/layout/default"/>
    <dgm:cxn modelId="{21857199-EF38-44B5-AEB9-8AC31BF065D2}" srcId="{6A9DDFB3-508C-4EF8-B829-3F755C4AB5B3}" destId="{8B3642CC-84F8-496D-818B-6876EE5E45E0}" srcOrd="7" destOrd="0" parTransId="{16A90853-EEDB-4F44-AB93-E7384C2F5D56}" sibTransId="{BC986892-104F-443F-A5AE-79A16EEBEF63}"/>
    <dgm:cxn modelId="{557CD49E-0DF9-4F9E-A393-FCE882E2724C}" srcId="{6A9DDFB3-508C-4EF8-B829-3F755C4AB5B3}" destId="{0C6AE935-E870-479D-8331-1163FF13E3E0}" srcOrd="1" destOrd="0" parTransId="{53F82E11-392D-4588-8CE4-85B0D8476253}" sibTransId="{BAF59095-DE77-4841-AF59-22D59411A714}"/>
    <dgm:cxn modelId="{1771ADA1-280D-A449-B78B-899B138CA72E}" type="presOf" srcId="{80BC1050-9DD0-4EFB-8C23-833D6DBF2AF5}" destId="{3CC3CF7E-73BC-3E44-A8E8-D8D4F52970A9}" srcOrd="0" destOrd="0" presId="urn:microsoft.com/office/officeart/2005/8/layout/default"/>
    <dgm:cxn modelId="{4964E9A1-4506-2446-9CAA-92FFB6617827}" type="presOf" srcId="{71877AB0-912E-4B45-ACF7-19864BCB4390}" destId="{18DB5C48-DAB2-1249-A155-125964C4F2B8}" srcOrd="0" destOrd="0" presId="urn:microsoft.com/office/officeart/2005/8/layout/default"/>
    <dgm:cxn modelId="{EFFF01C6-5F7A-3E41-BD8E-8AB82D82AA71}" type="presOf" srcId="{6A9DDFB3-508C-4EF8-B829-3F755C4AB5B3}" destId="{26DB9315-BF98-164C-97D7-BA1A350085CC}" srcOrd="0" destOrd="0" presId="urn:microsoft.com/office/officeart/2005/8/layout/default"/>
    <dgm:cxn modelId="{F8412DC9-2B81-C944-B531-2995D8416A0C}" type="presOf" srcId="{8B3642CC-84F8-496D-818B-6876EE5E45E0}" destId="{6EFA7842-A09F-594C-9178-B22F90CBFAAE}" srcOrd="0" destOrd="0" presId="urn:microsoft.com/office/officeart/2005/8/layout/default"/>
    <dgm:cxn modelId="{8E72F8CA-1E84-4856-8114-FA2F66EE71DE}" srcId="{6A9DDFB3-508C-4EF8-B829-3F755C4AB5B3}" destId="{71877AB0-912E-4B45-ACF7-19864BCB4390}" srcOrd="4" destOrd="0" parTransId="{D7BBBDEF-0DC3-459F-925D-19ED512F4B8B}" sibTransId="{2594661D-3A3C-4ACC-A991-F8C9DE123FBF}"/>
    <dgm:cxn modelId="{884B73D0-80EA-ED4C-929F-D633FF8D503D}" type="presOf" srcId="{D3F00906-13C5-41B8-94A6-B1C9165FD944}" destId="{F7591017-E623-6144-8C9F-B2DBF42D0F30}" srcOrd="0" destOrd="0" presId="urn:microsoft.com/office/officeart/2005/8/layout/default"/>
    <dgm:cxn modelId="{23BAB5D2-ED69-4817-8B9F-C095C625DE66}" srcId="{6A9DDFB3-508C-4EF8-B829-3F755C4AB5B3}" destId="{E5FB1F3D-62CF-47A7-8868-C6225660A87E}" srcOrd="2" destOrd="0" parTransId="{25347BDD-408A-40AC-B569-3813EF8DE194}" sibTransId="{83049F1A-5D42-4547-B7B5-EEDA719EF403}"/>
    <dgm:cxn modelId="{31508B4B-5C11-1B41-82F8-3D1452CAB24E}" type="presParOf" srcId="{26DB9315-BF98-164C-97D7-BA1A350085CC}" destId="{F7591017-E623-6144-8C9F-B2DBF42D0F30}" srcOrd="0" destOrd="0" presId="urn:microsoft.com/office/officeart/2005/8/layout/default"/>
    <dgm:cxn modelId="{10BE5EC3-92C4-0A4F-BE01-AF944C061C7E}" type="presParOf" srcId="{26DB9315-BF98-164C-97D7-BA1A350085CC}" destId="{A7EDDD43-DA83-8540-A43D-751733001777}" srcOrd="1" destOrd="0" presId="urn:microsoft.com/office/officeart/2005/8/layout/default"/>
    <dgm:cxn modelId="{7EB19F53-EE29-5F40-A3D9-36914C45C9BA}" type="presParOf" srcId="{26DB9315-BF98-164C-97D7-BA1A350085CC}" destId="{CF0097B3-4212-6C47-B746-FA99CCA4BBB6}" srcOrd="2" destOrd="0" presId="urn:microsoft.com/office/officeart/2005/8/layout/default"/>
    <dgm:cxn modelId="{B5043418-4F88-F448-A6BB-00F81B5A8BE7}" type="presParOf" srcId="{26DB9315-BF98-164C-97D7-BA1A350085CC}" destId="{A887AF3A-39C4-9E4D-9606-D726AC4486B8}" srcOrd="3" destOrd="0" presId="urn:microsoft.com/office/officeart/2005/8/layout/default"/>
    <dgm:cxn modelId="{BB1DE565-5976-6A45-BEB1-B7509E4B4859}" type="presParOf" srcId="{26DB9315-BF98-164C-97D7-BA1A350085CC}" destId="{DF807270-B1A1-4140-8E07-6AC6303EEAA2}" srcOrd="4" destOrd="0" presId="urn:microsoft.com/office/officeart/2005/8/layout/default"/>
    <dgm:cxn modelId="{AC63DDA3-064E-A34C-8DDE-ED610B536394}" type="presParOf" srcId="{26DB9315-BF98-164C-97D7-BA1A350085CC}" destId="{A308FD04-024E-524B-B5A1-F74724DAFC93}" srcOrd="5" destOrd="0" presId="urn:microsoft.com/office/officeart/2005/8/layout/default"/>
    <dgm:cxn modelId="{2C77BD5F-0609-AC4B-B470-CACF04D5A5B8}" type="presParOf" srcId="{26DB9315-BF98-164C-97D7-BA1A350085CC}" destId="{0F4B9CC6-9B43-9640-AD62-42399854356D}" srcOrd="6" destOrd="0" presId="urn:microsoft.com/office/officeart/2005/8/layout/default"/>
    <dgm:cxn modelId="{8085F4AE-1E70-9E49-834B-36A7602AAB84}" type="presParOf" srcId="{26DB9315-BF98-164C-97D7-BA1A350085CC}" destId="{7FD0A869-DE83-3A41-B40E-9F561BCABED9}" srcOrd="7" destOrd="0" presId="urn:microsoft.com/office/officeart/2005/8/layout/default"/>
    <dgm:cxn modelId="{58E5B9EA-4B84-474F-A2D0-C514D129C8D1}" type="presParOf" srcId="{26DB9315-BF98-164C-97D7-BA1A350085CC}" destId="{18DB5C48-DAB2-1249-A155-125964C4F2B8}" srcOrd="8" destOrd="0" presId="urn:microsoft.com/office/officeart/2005/8/layout/default"/>
    <dgm:cxn modelId="{9DA5A953-D6E4-9B41-9687-393FF518BED2}" type="presParOf" srcId="{26DB9315-BF98-164C-97D7-BA1A350085CC}" destId="{DB035CF4-185E-0B48-BB4A-E34889A9EED7}" srcOrd="9" destOrd="0" presId="urn:microsoft.com/office/officeart/2005/8/layout/default"/>
    <dgm:cxn modelId="{F189A39D-B073-C249-84EB-D53083BCDB14}" type="presParOf" srcId="{26DB9315-BF98-164C-97D7-BA1A350085CC}" destId="{4237882B-F21C-CE43-9B13-9E6C128F3256}" srcOrd="10" destOrd="0" presId="urn:microsoft.com/office/officeart/2005/8/layout/default"/>
    <dgm:cxn modelId="{CF584271-69C6-4A46-869B-90FE7B7DEA7A}" type="presParOf" srcId="{26DB9315-BF98-164C-97D7-BA1A350085CC}" destId="{53A13C95-44B1-EA43-8E2A-59D2699E76B2}" srcOrd="11" destOrd="0" presId="urn:microsoft.com/office/officeart/2005/8/layout/default"/>
    <dgm:cxn modelId="{C11958AC-4A89-9C49-95A1-F72A3F8F2059}" type="presParOf" srcId="{26DB9315-BF98-164C-97D7-BA1A350085CC}" destId="{3CC3CF7E-73BC-3E44-A8E8-D8D4F52970A9}" srcOrd="12" destOrd="0" presId="urn:microsoft.com/office/officeart/2005/8/layout/default"/>
    <dgm:cxn modelId="{43E348D4-E0EA-8941-AEC0-B1F0A3B1195D}" type="presParOf" srcId="{26DB9315-BF98-164C-97D7-BA1A350085CC}" destId="{D56E767F-265B-F448-8BEC-7B52FB9E1592}" srcOrd="13" destOrd="0" presId="urn:microsoft.com/office/officeart/2005/8/layout/default"/>
    <dgm:cxn modelId="{2D14374C-5D53-5B42-AD4F-E1CFE0D65FAF}" type="presParOf" srcId="{26DB9315-BF98-164C-97D7-BA1A350085CC}" destId="{6EFA7842-A09F-594C-9178-B22F90CBFAAE}"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442C63-BB3D-496D-81CF-1DCC5C33C391}"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3BA63740-F8F9-4539-854A-A4A499EFABD7}">
      <dgm:prSet/>
      <dgm:spPr/>
      <dgm:t>
        <a:bodyPr/>
        <a:lstStyle/>
        <a:p>
          <a:r>
            <a:rPr lang="en-US"/>
            <a:t>What am I grateful for? Can I think of 5 blessings that I am most grateful for?</a:t>
          </a:r>
        </a:p>
      </dgm:t>
    </dgm:pt>
    <dgm:pt modelId="{179F1D64-E18E-4FE7-956E-0B57985A8774}" type="parTrans" cxnId="{F774CCC0-8AA0-44A4-AB0A-07D74EAA8A7F}">
      <dgm:prSet/>
      <dgm:spPr/>
      <dgm:t>
        <a:bodyPr/>
        <a:lstStyle/>
        <a:p>
          <a:endParaRPr lang="en-US"/>
        </a:p>
      </dgm:t>
    </dgm:pt>
    <dgm:pt modelId="{774C35BA-C51E-471A-87FB-53382300999A}" type="sibTrans" cxnId="{F774CCC0-8AA0-44A4-AB0A-07D74EAA8A7F}">
      <dgm:prSet/>
      <dgm:spPr/>
      <dgm:t>
        <a:bodyPr/>
        <a:lstStyle/>
        <a:p>
          <a:endParaRPr lang="en-US"/>
        </a:p>
      </dgm:t>
    </dgm:pt>
    <dgm:pt modelId="{D42050FF-0227-4C64-9432-E2AE9AC11810}">
      <dgm:prSet/>
      <dgm:spPr/>
      <dgm:t>
        <a:bodyPr/>
        <a:lstStyle/>
        <a:p>
          <a:r>
            <a:rPr lang="en-US"/>
            <a:t>Am I grateful for being me? Or do I want to be that which I am not? Am I a static being or am I ever moving closer to becoming who I am? </a:t>
          </a:r>
        </a:p>
      </dgm:t>
    </dgm:pt>
    <dgm:pt modelId="{AFCC1520-39E5-419E-BF2D-F19CEE1D18DF}" type="parTrans" cxnId="{8B5A26EE-EC71-46A5-9C48-0B3F05A34E4D}">
      <dgm:prSet/>
      <dgm:spPr/>
      <dgm:t>
        <a:bodyPr/>
        <a:lstStyle/>
        <a:p>
          <a:endParaRPr lang="en-US"/>
        </a:p>
      </dgm:t>
    </dgm:pt>
    <dgm:pt modelId="{33EF3236-1D25-4A69-8C38-CA85ADA626A6}" type="sibTrans" cxnId="{8B5A26EE-EC71-46A5-9C48-0B3F05A34E4D}">
      <dgm:prSet/>
      <dgm:spPr/>
      <dgm:t>
        <a:bodyPr/>
        <a:lstStyle/>
        <a:p>
          <a:endParaRPr lang="en-US"/>
        </a:p>
      </dgm:t>
    </dgm:pt>
    <dgm:pt modelId="{14C95604-425F-4D68-90CC-17E237EDA82A}">
      <dgm:prSet/>
      <dgm:spPr/>
      <dgm:t>
        <a:bodyPr/>
        <a:lstStyle/>
        <a:p>
          <a:r>
            <a:rPr lang="en-US"/>
            <a:t>Is that which I am most grateful for in my life- physical or non physical? </a:t>
          </a:r>
        </a:p>
      </dgm:t>
    </dgm:pt>
    <dgm:pt modelId="{559AF6C9-185F-4E97-B14C-0ABF056CD6C8}" type="parTrans" cxnId="{C1312F03-5906-4A80-A424-33A9C9E75C89}">
      <dgm:prSet/>
      <dgm:spPr/>
      <dgm:t>
        <a:bodyPr/>
        <a:lstStyle/>
        <a:p>
          <a:endParaRPr lang="en-US"/>
        </a:p>
      </dgm:t>
    </dgm:pt>
    <dgm:pt modelId="{C95795DB-C424-4E04-AC45-13D74FFEE740}" type="sibTrans" cxnId="{C1312F03-5906-4A80-A424-33A9C9E75C89}">
      <dgm:prSet/>
      <dgm:spPr/>
      <dgm:t>
        <a:bodyPr/>
        <a:lstStyle/>
        <a:p>
          <a:endParaRPr lang="en-US"/>
        </a:p>
      </dgm:t>
    </dgm:pt>
    <dgm:pt modelId="{965C9E93-7643-48D7-B4C3-68A2CBFEDE14}">
      <dgm:prSet/>
      <dgm:spPr/>
      <dgm:t>
        <a:bodyPr/>
        <a:lstStyle/>
        <a:p>
          <a:r>
            <a:rPr lang="en-US"/>
            <a:t>Is that which I am most grateful for in my life- Everlasting or temporary?</a:t>
          </a:r>
        </a:p>
      </dgm:t>
    </dgm:pt>
    <dgm:pt modelId="{CF00F8A6-8575-45E1-8376-CF1B593712B6}" type="parTrans" cxnId="{071E1351-C389-485B-AD80-A2B0E471E074}">
      <dgm:prSet/>
      <dgm:spPr/>
      <dgm:t>
        <a:bodyPr/>
        <a:lstStyle/>
        <a:p>
          <a:endParaRPr lang="en-US"/>
        </a:p>
      </dgm:t>
    </dgm:pt>
    <dgm:pt modelId="{EC324592-69CF-470C-93BA-10D8ED38E1AF}" type="sibTrans" cxnId="{071E1351-C389-485B-AD80-A2B0E471E074}">
      <dgm:prSet/>
      <dgm:spPr/>
      <dgm:t>
        <a:bodyPr/>
        <a:lstStyle/>
        <a:p>
          <a:endParaRPr lang="en-US"/>
        </a:p>
      </dgm:t>
    </dgm:pt>
    <dgm:pt modelId="{1726AF0C-98D3-4B5E-9FAB-C015E01B10FD}">
      <dgm:prSet/>
      <dgm:spPr/>
      <dgm:t>
        <a:bodyPr/>
        <a:lstStyle/>
        <a:p>
          <a:r>
            <a:rPr lang="en-US"/>
            <a:t>Does my gratitude depend more on my physical or spiritual blessings?</a:t>
          </a:r>
        </a:p>
      </dgm:t>
    </dgm:pt>
    <dgm:pt modelId="{935EDD85-93A6-48B5-9A0B-BDCCA13472D1}" type="parTrans" cxnId="{109B8C2C-2F47-48E9-B054-E896D6415B94}">
      <dgm:prSet/>
      <dgm:spPr/>
      <dgm:t>
        <a:bodyPr/>
        <a:lstStyle/>
        <a:p>
          <a:endParaRPr lang="en-US"/>
        </a:p>
      </dgm:t>
    </dgm:pt>
    <dgm:pt modelId="{D22964F6-7197-4F89-A2AD-21C8FA1459C2}" type="sibTrans" cxnId="{109B8C2C-2F47-48E9-B054-E896D6415B94}">
      <dgm:prSet/>
      <dgm:spPr/>
      <dgm:t>
        <a:bodyPr/>
        <a:lstStyle/>
        <a:p>
          <a:endParaRPr lang="en-US"/>
        </a:p>
      </dgm:t>
    </dgm:pt>
    <dgm:pt modelId="{5F2D38F6-20AD-4495-9AD1-2818A8E16856}">
      <dgm:prSet/>
      <dgm:spPr/>
      <dgm:t>
        <a:bodyPr/>
        <a:lstStyle/>
        <a:p>
          <a:r>
            <a:rPr lang="en-US"/>
            <a:t>What is more precious to me?- Gold or wisdom? Material wealth or understanding? My house or my relationships? My belongings or what I can do with them? My status or my health? Who I am or what others think of me? </a:t>
          </a:r>
        </a:p>
      </dgm:t>
    </dgm:pt>
    <dgm:pt modelId="{DEE8BD63-3E23-4010-992C-582B7EA292B0}" type="parTrans" cxnId="{E5EB7517-71A9-4ABD-8011-59B82B5B7B99}">
      <dgm:prSet/>
      <dgm:spPr/>
      <dgm:t>
        <a:bodyPr/>
        <a:lstStyle/>
        <a:p>
          <a:endParaRPr lang="en-US"/>
        </a:p>
      </dgm:t>
    </dgm:pt>
    <dgm:pt modelId="{C511E8F2-E7C5-418B-868D-EFCDB67AD994}" type="sibTrans" cxnId="{E5EB7517-71A9-4ABD-8011-59B82B5B7B99}">
      <dgm:prSet/>
      <dgm:spPr/>
      <dgm:t>
        <a:bodyPr/>
        <a:lstStyle/>
        <a:p>
          <a:endParaRPr lang="en-US"/>
        </a:p>
      </dgm:t>
    </dgm:pt>
    <dgm:pt modelId="{091C7D26-6505-4FD5-951A-BEC0136AAEE2}">
      <dgm:prSet/>
      <dgm:spPr/>
      <dgm:t>
        <a:bodyPr/>
        <a:lstStyle/>
        <a:p>
          <a:r>
            <a:rPr lang="en-US"/>
            <a:t>How can my gratitude for my spiritual blessings help me achieve a more permanent sense of wellbeing?</a:t>
          </a:r>
        </a:p>
      </dgm:t>
    </dgm:pt>
    <dgm:pt modelId="{8A783443-2175-4D34-9BCC-8C64CE808FB4}" type="parTrans" cxnId="{4782E614-200D-4E8A-AA59-84ABB10A1A4E}">
      <dgm:prSet/>
      <dgm:spPr/>
      <dgm:t>
        <a:bodyPr/>
        <a:lstStyle/>
        <a:p>
          <a:endParaRPr lang="en-US"/>
        </a:p>
      </dgm:t>
    </dgm:pt>
    <dgm:pt modelId="{8A0C30F1-7F4A-4612-9445-061B2FB599EE}" type="sibTrans" cxnId="{4782E614-200D-4E8A-AA59-84ABB10A1A4E}">
      <dgm:prSet/>
      <dgm:spPr/>
      <dgm:t>
        <a:bodyPr/>
        <a:lstStyle/>
        <a:p>
          <a:endParaRPr lang="en-US"/>
        </a:p>
      </dgm:t>
    </dgm:pt>
    <dgm:pt modelId="{B0FEC65E-7ED6-40C8-A74A-2D1D456314C3}">
      <dgm:prSet/>
      <dgm:spPr/>
      <dgm:t>
        <a:bodyPr/>
        <a:lstStyle/>
        <a:p>
          <a:r>
            <a:rPr lang="en-US"/>
            <a:t>How can my gratitude for my physical blessings help me gain more spiritual blessings? </a:t>
          </a:r>
        </a:p>
      </dgm:t>
    </dgm:pt>
    <dgm:pt modelId="{9E1085FD-24EA-47A3-9A54-73A12DE36C3D}" type="parTrans" cxnId="{6DFEF4A2-E3B4-4A20-9755-1B7ED3F9E0A5}">
      <dgm:prSet/>
      <dgm:spPr/>
      <dgm:t>
        <a:bodyPr/>
        <a:lstStyle/>
        <a:p>
          <a:endParaRPr lang="en-US"/>
        </a:p>
      </dgm:t>
    </dgm:pt>
    <dgm:pt modelId="{5D541B35-A9AA-44A7-A4DB-E2ECA5A6F6EC}" type="sibTrans" cxnId="{6DFEF4A2-E3B4-4A20-9755-1B7ED3F9E0A5}">
      <dgm:prSet/>
      <dgm:spPr/>
      <dgm:t>
        <a:bodyPr/>
        <a:lstStyle/>
        <a:p>
          <a:endParaRPr lang="en-US"/>
        </a:p>
      </dgm:t>
    </dgm:pt>
    <dgm:pt modelId="{B2A02CA3-6ADC-D743-810D-63593F6E3B91}" type="pres">
      <dgm:prSet presAssocID="{41442C63-BB3D-496D-81CF-1DCC5C33C391}" presName="diagram" presStyleCnt="0">
        <dgm:presLayoutVars>
          <dgm:dir/>
          <dgm:resizeHandles val="exact"/>
        </dgm:presLayoutVars>
      </dgm:prSet>
      <dgm:spPr/>
    </dgm:pt>
    <dgm:pt modelId="{F9F2BC16-4370-D04C-AE05-2DAFE4B32B39}" type="pres">
      <dgm:prSet presAssocID="{3BA63740-F8F9-4539-854A-A4A499EFABD7}" presName="node" presStyleLbl="node1" presStyleIdx="0" presStyleCnt="8">
        <dgm:presLayoutVars>
          <dgm:bulletEnabled val="1"/>
        </dgm:presLayoutVars>
      </dgm:prSet>
      <dgm:spPr/>
    </dgm:pt>
    <dgm:pt modelId="{E3C18228-D3EC-0041-85DC-4D0FC768C711}" type="pres">
      <dgm:prSet presAssocID="{774C35BA-C51E-471A-87FB-53382300999A}" presName="sibTrans" presStyleCnt="0"/>
      <dgm:spPr/>
    </dgm:pt>
    <dgm:pt modelId="{DD0917B8-64A7-9D4A-AC8C-082556C5A701}" type="pres">
      <dgm:prSet presAssocID="{D42050FF-0227-4C64-9432-E2AE9AC11810}" presName="node" presStyleLbl="node1" presStyleIdx="1" presStyleCnt="8">
        <dgm:presLayoutVars>
          <dgm:bulletEnabled val="1"/>
        </dgm:presLayoutVars>
      </dgm:prSet>
      <dgm:spPr/>
    </dgm:pt>
    <dgm:pt modelId="{54BB9766-2CB1-7A46-AFEC-06FF6F4EE955}" type="pres">
      <dgm:prSet presAssocID="{33EF3236-1D25-4A69-8C38-CA85ADA626A6}" presName="sibTrans" presStyleCnt="0"/>
      <dgm:spPr/>
    </dgm:pt>
    <dgm:pt modelId="{8B663B83-8475-4249-B98F-C86FB817A78D}" type="pres">
      <dgm:prSet presAssocID="{14C95604-425F-4D68-90CC-17E237EDA82A}" presName="node" presStyleLbl="node1" presStyleIdx="2" presStyleCnt="8">
        <dgm:presLayoutVars>
          <dgm:bulletEnabled val="1"/>
        </dgm:presLayoutVars>
      </dgm:prSet>
      <dgm:spPr/>
    </dgm:pt>
    <dgm:pt modelId="{6FF9E3BD-5BEE-1240-ADDC-EE9953E7C947}" type="pres">
      <dgm:prSet presAssocID="{C95795DB-C424-4E04-AC45-13D74FFEE740}" presName="sibTrans" presStyleCnt="0"/>
      <dgm:spPr/>
    </dgm:pt>
    <dgm:pt modelId="{83E4891F-0419-1448-9BE7-7051FB178B8E}" type="pres">
      <dgm:prSet presAssocID="{965C9E93-7643-48D7-B4C3-68A2CBFEDE14}" presName="node" presStyleLbl="node1" presStyleIdx="3" presStyleCnt="8">
        <dgm:presLayoutVars>
          <dgm:bulletEnabled val="1"/>
        </dgm:presLayoutVars>
      </dgm:prSet>
      <dgm:spPr/>
    </dgm:pt>
    <dgm:pt modelId="{D607BE42-51CA-8142-89E1-CCB5F8F971F3}" type="pres">
      <dgm:prSet presAssocID="{EC324592-69CF-470C-93BA-10D8ED38E1AF}" presName="sibTrans" presStyleCnt="0"/>
      <dgm:spPr/>
    </dgm:pt>
    <dgm:pt modelId="{0A2660C6-1B66-9A47-8D14-59C3BC0B9E5E}" type="pres">
      <dgm:prSet presAssocID="{1726AF0C-98D3-4B5E-9FAB-C015E01B10FD}" presName="node" presStyleLbl="node1" presStyleIdx="4" presStyleCnt="8">
        <dgm:presLayoutVars>
          <dgm:bulletEnabled val="1"/>
        </dgm:presLayoutVars>
      </dgm:prSet>
      <dgm:spPr/>
    </dgm:pt>
    <dgm:pt modelId="{77FBB1B5-A401-2B48-A293-158C520B1BF7}" type="pres">
      <dgm:prSet presAssocID="{D22964F6-7197-4F89-A2AD-21C8FA1459C2}" presName="sibTrans" presStyleCnt="0"/>
      <dgm:spPr/>
    </dgm:pt>
    <dgm:pt modelId="{678AF412-EABD-6F46-8823-EF3475CEDCFA}" type="pres">
      <dgm:prSet presAssocID="{5F2D38F6-20AD-4495-9AD1-2818A8E16856}" presName="node" presStyleLbl="node1" presStyleIdx="5" presStyleCnt="8">
        <dgm:presLayoutVars>
          <dgm:bulletEnabled val="1"/>
        </dgm:presLayoutVars>
      </dgm:prSet>
      <dgm:spPr/>
    </dgm:pt>
    <dgm:pt modelId="{58DB0162-FD98-C645-BB0D-B6C9759EFF8A}" type="pres">
      <dgm:prSet presAssocID="{C511E8F2-E7C5-418B-868D-EFCDB67AD994}" presName="sibTrans" presStyleCnt="0"/>
      <dgm:spPr/>
    </dgm:pt>
    <dgm:pt modelId="{4C7F1C77-E884-DC4E-B9AA-5DD4DE541512}" type="pres">
      <dgm:prSet presAssocID="{091C7D26-6505-4FD5-951A-BEC0136AAEE2}" presName="node" presStyleLbl="node1" presStyleIdx="6" presStyleCnt="8">
        <dgm:presLayoutVars>
          <dgm:bulletEnabled val="1"/>
        </dgm:presLayoutVars>
      </dgm:prSet>
      <dgm:spPr/>
    </dgm:pt>
    <dgm:pt modelId="{BF985434-3A26-F044-B62E-23609BD5A9D3}" type="pres">
      <dgm:prSet presAssocID="{8A0C30F1-7F4A-4612-9445-061B2FB599EE}" presName="sibTrans" presStyleCnt="0"/>
      <dgm:spPr/>
    </dgm:pt>
    <dgm:pt modelId="{308C805A-85B9-6442-B19C-F946D641AA4E}" type="pres">
      <dgm:prSet presAssocID="{B0FEC65E-7ED6-40C8-A74A-2D1D456314C3}" presName="node" presStyleLbl="node1" presStyleIdx="7" presStyleCnt="8">
        <dgm:presLayoutVars>
          <dgm:bulletEnabled val="1"/>
        </dgm:presLayoutVars>
      </dgm:prSet>
      <dgm:spPr/>
    </dgm:pt>
  </dgm:ptLst>
  <dgm:cxnLst>
    <dgm:cxn modelId="{C1312F03-5906-4A80-A424-33A9C9E75C89}" srcId="{41442C63-BB3D-496D-81CF-1DCC5C33C391}" destId="{14C95604-425F-4D68-90CC-17E237EDA82A}" srcOrd="2" destOrd="0" parTransId="{559AF6C9-185F-4E97-B14C-0ABF056CD6C8}" sibTransId="{C95795DB-C424-4E04-AC45-13D74FFEE740}"/>
    <dgm:cxn modelId="{4782E614-200D-4E8A-AA59-84ABB10A1A4E}" srcId="{41442C63-BB3D-496D-81CF-1DCC5C33C391}" destId="{091C7D26-6505-4FD5-951A-BEC0136AAEE2}" srcOrd="6" destOrd="0" parTransId="{8A783443-2175-4D34-9BCC-8C64CE808FB4}" sibTransId="{8A0C30F1-7F4A-4612-9445-061B2FB599EE}"/>
    <dgm:cxn modelId="{E5EB7517-71A9-4ABD-8011-59B82B5B7B99}" srcId="{41442C63-BB3D-496D-81CF-1DCC5C33C391}" destId="{5F2D38F6-20AD-4495-9AD1-2818A8E16856}" srcOrd="5" destOrd="0" parTransId="{DEE8BD63-3E23-4010-992C-582B7EA292B0}" sibTransId="{C511E8F2-E7C5-418B-868D-EFCDB67AD994}"/>
    <dgm:cxn modelId="{109B8C2C-2F47-48E9-B054-E896D6415B94}" srcId="{41442C63-BB3D-496D-81CF-1DCC5C33C391}" destId="{1726AF0C-98D3-4B5E-9FAB-C015E01B10FD}" srcOrd="4" destOrd="0" parTransId="{935EDD85-93A6-48B5-9A0B-BDCCA13472D1}" sibTransId="{D22964F6-7197-4F89-A2AD-21C8FA1459C2}"/>
    <dgm:cxn modelId="{071E1351-C389-485B-AD80-A2B0E471E074}" srcId="{41442C63-BB3D-496D-81CF-1DCC5C33C391}" destId="{965C9E93-7643-48D7-B4C3-68A2CBFEDE14}" srcOrd="3" destOrd="0" parTransId="{CF00F8A6-8575-45E1-8376-CF1B593712B6}" sibTransId="{EC324592-69CF-470C-93BA-10D8ED38E1AF}"/>
    <dgm:cxn modelId="{DAC48968-F24D-9244-9F93-0F2F4EF3095D}" type="presOf" srcId="{41442C63-BB3D-496D-81CF-1DCC5C33C391}" destId="{B2A02CA3-6ADC-D743-810D-63593F6E3B91}" srcOrd="0" destOrd="0" presId="urn:microsoft.com/office/officeart/2005/8/layout/default"/>
    <dgm:cxn modelId="{3FABF379-28E8-D045-8CCB-8C6FB56B9D5B}" type="presOf" srcId="{091C7D26-6505-4FD5-951A-BEC0136AAEE2}" destId="{4C7F1C77-E884-DC4E-B9AA-5DD4DE541512}" srcOrd="0" destOrd="0" presId="urn:microsoft.com/office/officeart/2005/8/layout/default"/>
    <dgm:cxn modelId="{5B61B590-EF88-C94D-8C8E-98E67A96882B}" type="presOf" srcId="{5F2D38F6-20AD-4495-9AD1-2818A8E16856}" destId="{678AF412-EABD-6F46-8823-EF3475CEDCFA}" srcOrd="0" destOrd="0" presId="urn:microsoft.com/office/officeart/2005/8/layout/default"/>
    <dgm:cxn modelId="{6DFEF4A2-E3B4-4A20-9755-1B7ED3F9E0A5}" srcId="{41442C63-BB3D-496D-81CF-1DCC5C33C391}" destId="{B0FEC65E-7ED6-40C8-A74A-2D1D456314C3}" srcOrd="7" destOrd="0" parTransId="{9E1085FD-24EA-47A3-9A54-73A12DE36C3D}" sibTransId="{5D541B35-A9AA-44A7-A4DB-E2ECA5A6F6EC}"/>
    <dgm:cxn modelId="{33EC87AA-AA9C-1341-9547-03697BA51448}" type="presOf" srcId="{14C95604-425F-4D68-90CC-17E237EDA82A}" destId="{8B663B83-8475-4249-B98F-C86FB817A78D}" srcOrd="0" destOrd="0" presId="urn:microsoft.com/office/officeart/2005/8/layout/default"/>
    <dgm:cxn modelId="{AD22E6BF-8901-464F-AE58-65DF2EDF9BF0}" type="presOf" srcId="{D42050FF-0227-4C64-9432-E2AE9AC11810}" destId="{DD0917B8-64A7-9D4A-AC8C-082556C5A701}" srcOrd="0" destOrd="0" presId="urn:microsoft.com/office/officeart/2005/8/layout/default"/>
    <dgm:cxn modelId="{F774CCC0-8AA0-44A4-AB0A-07D74EAA8A7F}" srcId="{41442C63-BB3D-496D-81CF-1DCC5C33C391}" destId="{3BA63740-F8F9-4539-854A-A4A499EFABD7}" srcOrd="0" destOrd="0" parTransId="{179F1D64-E18E-4FE7-956E-0B57985A8774}" sibTransId="{774C35BA-C51E-471A-87FB-53382300999A}"/>
    <dgm:cxn modelId="{A04658CC-8573-2C4E-8778-960BE5FD5D07}" type="presOf" srcId="{965C9E93-7643-48D7-B4C3-68A2CBFEDE14}" destId="{83E4891F-0419-1448-9BE7-7051FB178B8E}" srcOrd="0" destOrd="0" presId="urn:microsoft.com/office/officeart/2005/8/layout/default"/>
    <dgm:cxn modelId="{E5D657D2-0EB2-C842-A249-B0C68361697A}" type="presOf" srcId="{3BA63740-F8F9-4539-854A-A4A499EFABD7}" destId="{F9F2BC16-4370-D04C-AE05-2DAFE4B32B39}" srcOrd="0" destOrd="0" presId="urn:microsoft.com/office/officeart/2005/8/layout/default"/>
    <dgm:cxn modelId="{1E303EE0-86FF-2441-BC19-538BC588573B}" type="presOf" srcId="{1726AF0C-98D3-4B5E-9FAB-C015E01B10FD}" destId="{0A2660C6-1B66-9A47-8D14-59C3BC0B9E5E}" srcOrd="0" destOrd="0" presId="urn:microsoft.com/office/officeart/2005/8/layout/default"/>
    <dgm:cxn modelId="{8B5A26EE-EC71-46A5-9C48-0B3F05A34E4D}" srcId="{41442C63-BB3D-496D-81CF-1DCC5C33C391}" destId="{D42050FF-0227-4C64-9432-E2AE9AC11810}" srcOrd="1" destOrd="0" parTransId="{AFCC1520-39E5-419E-BF2D-F19CEE1D18DF}" sibTransId="{33EF3236-1D25-4A69-8C38-CA85ADA626A6}"/>
    <dgm:cxn modelId="{898CDBF0-A4C8-224C-8D65-5FBFB893589C}" type="presOf" srcId="{B0FEC65E-7ED6-40C8-A74A-2D1D456314C3}" destId="{308C805A-85B9-6442-B19C-F946D641AA4E}" srcOrd="0" destOrd="0" presId="urn:microsoft.com/office/officeart/2005/8/layout/default"/>
    <dgm:cxn modelId="{C7B60600-80F0-A944-8A38-D39A523FA990}" type="presParOf" srcId="{B2A02CA3-6ADC-D743-810D-63593F6E3B91}" destId="{F9F2BC16-4370-D04C-AE05-2DAFE4B32B39}" srcOrd="0" destOrd="0" presId="urn:microsoft.com/office/officeart/2005/8/layout/default"/>
    <dgm:cxn modelId="{526EEF7D-E617-0C46-9A1D-28A44CB2B12D}" type="presParOf" srcId="{B2A02CA3-6ADC-D743-810D-63593F6E3B91}" destId="{E3C18228-D3EC-0041-85DC-4D0FC768C711}" srcOrd="1" destOrd="0" presId="urn:microsoft.com/office/officeart/2005/8/layout/default"/>
    <dgm:cxn modelId="{E9E74999-A5C5-0741-B159-FDD92338C462}" type="presParOf" srcId="{B2A02CA3-6ADC-D743-810D-63593F6E3B91}" destId="{DD0917B8-64A7-9D4A-AC8C-082556C5A701}" srcOrd="2" destOrd="0" presId="urn:microsoft.com/office/officeart/2005/8/layout/default"/>
    <dgm:cxn modelId="{C03AB48E-A856-644F-8105-67F2AE0A5F31}" type="presParOf" srcId="{B2A02CA3-6ADC-D743-810D-63593F6E3B91}" destId="{54BB9766-2CB1-7A46-AFEC-06FF6F4EE955}" srcOrd="3" destOrd="0" presId="urn:microsoft.com/office/officeart/2005/8/layout/default"/>
    <dgm:cxn modelId="{72F4447F-A0D0-604E-AA0D-C39DC2C1EDEE}" type="presParOf" srcId="{B2A02CA3-6ADC-D743-810D-63593F6E3B91}" destId="{8B663B83-8475-4249-B98F-C86FB817A78D}" srcOrd="4" destOrd="0" presId="urn:microsoft.com/office/officeart/2005/8/layout/default"/>
    <dgm:cxn modelId="{EEEB3117-03FB-F247-A529-2362AD02B699}" type="presParOf" srcId="{B2A02CA3-6ADC-D743-810D-63593F6E3B91}" destId="{6FF9E3BD-5BEE-1240-ADDC-EE9953E7C947}" srcOrd="5" destOrd="0" presId="urn:microsoft.com/office/officeart/2005/8/layout/default"/>
    <dgm:cxn modelId="{F7510C89-037F-CF47-9D19-C86ED76CB75D}" type="presParOf" srcId="{B2A02CA3-6ADC-D743-810D-63593F6E3B91}" destId="{83E4891F-0419-1448-9BE7-7051FB178B8E}" srcOrd="6" destOrd="0" presId="urn:microsoft.com/office/officeart/2005/8/layout/default"/>
    <dgm:cxn modelId="{9A6F64F1-D77B-2347-86A2-D9D41558EE28}" type="presParOf" srcId="{B2A02CA3-6ADC-D743-810D-63593F6E3B91}" destId="{D607BE42-51CA-8142-89E1-CCB5F8F971F3}" srcOrd="7" destOrd="0" presId="urn:microsoft.com/office/officeart/2005/8/layout/default"/>
    <dgm:cxn modelId="{269F3D58-B0EF-3C4C-8E0B-DE6B1E0D4604}" type="presParOf" srcId="{B2A02CA3-6ADC-D743-810D-63593F6E3B91}" destId="{0A2660C6-1B66-9A47-8D14-59C3BC0B9E5E}" srcOrd="8" destOrd="0" presId="urn:microsoft.com/office/officeart/2005/8/layout/default"/>
    <dgm:cxn modelId="{AB28E57B-00A3-554A-BF02-9AB43D6FC36C}" type="presParOf" srcId="{B2A02CA3-6ADC-D743-810D-63593F6E3B91}" destId="{77FBB1B5-A401-2B48-A293-158C520B1BF7}" srcOrd="9" destOrd="0" presId="urn:microsoft.com/office/officeart/2005/8/layout/default"/>
    <dgm:cxn modelId="{E753CFAA-28AC-4647-8680-BFD8FC06541E}" type="presParOf" srcId="{B2A02CA3-6ADC-D743-810D-63593F6E3B91}" destId="{678AF412-EABD-6F46-8823-EF3475CEDCFA}" srcOrd="10" destOrd="0" presId="urn:microsoft.com/office/officeart/2005/8/layout/default"/>
    <dgm:cxn modelId="{F06038C9-6FB6-6D40-99F6-2F4C0B172C2C}" type="presParOf" srcId="{B2A02CA3-6ADC-D743-810D-63593F6E3B91}" destId="{58DB0162-FD98-C645-BB0D-B6C9759EFF8A}" srcOrd="11" destOrd="0" presId="urn:microsoft.com/office/officeart/2005/8/layout/default"/>
    <dgm:cxn modelId="{6994ADF7-95FB-904B-89DF-ED8BB2B770D6}" type="presParOf" srcId="{B2A02CA3-6ADC-D743-810D-63593F6E3B91}" destId="{4C7F1C77-E884-DC4E-B9AA-5DD4DE541512}" srcOrd="12" destOrd="0" presId="urn:microsoft.com/office/officeart/2005/8/layout/default"/>
    <dgm:cxn modelId="{00F171F2-47F3-B745-BAA4-6286B7E88437}" type="presParOf" srcId="{B2A02CA3-6ADC-D743-810D-63593F6E3B91}" destId="{BF985434-3A26-F044-B62E-23609BD5A9D3}" srcOrd="13" destOrd="0" presId="urn:microsoft.com/office/officeart/2005/8/layout/default"/>
    <dgm:cxn modelId="{001D277D-16AF-654D-A7A6-2C8789E023A9}" type="presParOf" srcId="{B2A02CA3-6ADC-D743-810D-63593F6E3B91}" destId="{308C805A-85B9-6442-B19C-F946D641AA4E}"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0DFF77-DC59-4343-A9AA-420E03DEDDEB}"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ED5E841E-7725-4BC7-9156-C4D9C9B4F786}">
      <dgm:prSet/>
      <dgm:spPr/>
      <dgm:t>
        <a:bodyPr/>
        <a:lstStyle/>
        <a:p>
          <a:r>
            <a:rPr lang="en-US" dirty="0"/>
            <a:t>How does my ability to feel and express gratitude affect my relationship with my partner? </a:t>
          </a:r>
        </a:p>
      </dgm:t>
    </dgm:pt>
    <dgm:pt modelId="{56C793D7-7DEC-4F71-BFEA-0A337100A190}" type="parTrans" cxnId="{5A25FE0E-1B7C-4BF2-8A59-DE57068B21B4}">
      <dgm:prSet/>
      <dgm:spPr/>
      <dgm:t>
        <a:bodyPr/>
        <a:lstStyle/>
        <a:p>
          <a:endParaRPr lang="en-US"/>
        </a:p>
      </dgm:t>
    </dgm:pt>
    <dgm:pt modelId="{EB2FE495-AD81-457B-B731-A76259D883AB}" type="sibTrans" cxnId="{5A25FE0E-1B7C-4BF2-8A59-DE57068B21B4}">
      <dgm:prSet/>
      <dgm:spPr/>
      <dgm:t>
        <a:bodyPr/>
        <a:lstStyle/>
        <a:p>
          <a:endParaRPr lang="en-US"/>
        </a:p>
      </dgm:t>
    </dgm:pt>
    <dgm:pt modelId="{DD157C21-F596-4B5B-A5C7-39EE0A827692}">
      <dgm:prSet/>
      <dgm:spPr/>
      <dgm:t>
        <a:bodyPr/>
        <a:lstStyle/>
        <a:p>
          <a:r>
            <a:rPr lang="en-US"/>
            <a:t>How does my ability to feel and express gratitude affect my relationship with my children?</a:t>
          </a:r>
        </a:p>
      </dgm:t>
    </dgm:pt>
    <dgm:pt modelId="{DB6E88DE-9CF4-4694-9DE5-B7ABB2010FBA}" type="parTrans" cxnId="{11BCADA4-72A1-4429-A882-37DA1C52D6B1}">
      <dgm:prSet/>
      <dgm:spPr/>
      <dgm:t>
        <a:bodyPr/>
        <a:lstStyle/>
        <a:p>
          <a:endParaRPr lang="en-US"/>
        </a:p>
      </dgm:t>
    </dgm:pt>
    <dgm:pt modelId="{878F64FD-6353-4BF5-825F-BC24071B4331}" type="sibTrans" cxnId="{11BCADA4-72A1-4429-A882-37DA1C52D6B1}">
      <dgm:prSet/>
      <dgm:spPr/>
      <dgm:t>
        <a:bodyPr/>
        <a:lstStyle/>
        <a:p>
          <a:endParaRPr lang="en-US"/>
        </a:p>
      </dgm:t>
    </dgm:pt>
    <dgm:pt modelId="{073E0EA5-E97B-4A48-BA59-5E12D604AA98}">
      <dgm:prSet/>
      <dgm:spPr/>
      <dgm:t>
        <a:bodyPr/>
        <a:lstStyle/>
        <a:p>
          <a:r>
            <a:rPr lang="en-US"/>
            <a:t>How does my ability to feel and express gratitude affect my relationship with my siblings?</a:t>
          </a:r>
        </a:p>
      </dgm:t>
    </dgm:pt>
    <dgm:pt modelId="{2FCA080D-CE92-43A8-A68D-296A2A3EF88E}" type="parTrans" cxnId="{DF2D2C4D-3FC8-454C-87E5-E9DE3FBD30D2}">
      <dgm:prSet/>
      <dgm:spPr/>
      <dgm:t>
        <a:bodyPr/>
        <a:lstStyle/>
        <a:p>
          <a:endParaRPr lang="en-US"/>
        </a:p>
      </dgm:t>
    </dgm:pt>
    <dgm:pt modelId="{BE027D98-B2C1-4382-9557-F3DAE733A034}" type="sibTrans" cxnId="{DF2D2C4D-3FC8-454C-87E5-E9DE3FBD30D2}">
      <dgm:prSet/>
      <dgm:spPr/>
      <dgm:t>
        <a:bodyPr/>
        <a:lstStyle/>
        <a:p>
          <a:endParaRPr lang="en-US"/>
        </a:p>
      </dgm:t>
    </dgm:pt>
    <dgm:pt modelId="{7326E05F-AF18-4B6D-BDBB-72E8C8ED6C05}">
      <dgm:prSet/>
      <dgm:spPr/>
      <dgm:t>
        <a:bodyPr/>
        <a:lstStyle/>
        <a:p>
          <a:r>
            <a:rPr lang="en-US"/>
            <a:t>How does my ability to feel and express gratitude affect my relationship with my friends?</a:t>
          </a:r>
        </a:p>
      </dgm:t>
    </dgm:pt>
    <dgm:pt modelId="{1A1042F8-6102-4C6E-8F54-43A449F2BAA1}" type="parTrans" cxnId="{32544D50-5AC1-46BC-A105-6E5181FB78D7}">
      <dgm:prSet/>
      <dgm:spPr/>
      <dgm:t>
        <a:bodyPr/>
        <a:lstStyle/>
        <a:p>
          <a:endParaRPr lang="en-US"/>
        </a:p>
      </dgm:t>
    </dgm:pt>
    <dgm:pt modelId="{3E4BC232-79D1-4397-8E83-642B2EE6F5EE}" type="sibTrans" cxnId="{32544D50-5AC1-46BC-A105-6E5181FB78D7}">
      <dgm:prSet/>
      <dgm:spPr/>
      <dgm:t>
        <a:bodyPr/>
        <a:lstStyle/>
        <a:p>
          <a:endParaRPr lang="en-US"/>
        </a:p>
      </dgm:t>
    </dgm:pt>
    <dgm:pt modelId="{FEBBF0BD-B97D-4377-AF77-063B4EB7DF1A}">
      <dgm:prSet/>
      <dgm:spPr/>
      <dgm:t>
        <a:bodyPr/>
        <a:lstStyle/>
        <a:p>
          <a:r>
            <a:rPr lang="en-US"/>
            <a:t>How does my ability to feel and express gratitude affect my relationship with my neighbor?</a:t>
          </a:r>
        </a:p>
      </dgm:t>
    </dgm:pt>
    <dgm:pt modelId="{3880CAB9-2591-423D-9174-0A52D452EFB4}" type="parTrans" cxnId="{D3382B17-AAA3-4580-976C-31C079993265}">
      <dgm:prSet/>
      <dgm:spPr/>
      <dgm:t>
        <a:bodyPr/>
        <a:lstStyle/>
        <a:p>
          <a:endParaRPr lang="en-US"/>
        </a:p>
      </dgm:t>
    </dgm:pt>
    <dgm:pt modelId="{5A69EED3-8829-433A-8276-D01003756762}" type="sibTrans" cxnId="{D3382B17-AAA3-4580-976C-31C079993265}">
      <dgm:prSet/>
      <dgm:spPr/>
      <dgm:t>
        <a:bodyPr/>
        <a:lstStyle/>
        <a:p>
          <a:endParaRPr lang="en-US"/>
        </a:p>
      </dgm:t>
    </dgm:pt>
    <dgm:pt modelId="{7B8FC767-F6BB-4660-B63E-C0C168606E63}">
      <dgm:prSet/>
      <dgm:spPr/>
      <dgm:t>
        <a:bodyPr/>
        <a:lstStyle/>
        <a:p>
          <a:r>
            <a:rPr lang="en-US"/>
            <a:t>How does my ability to feel and express gratitude affect my relationship with my fellow human being?</a:t>
          </a:r>
        </a:p>
      </dgm:t>
    </dgm:pt>
    <dgm:pt modelId="{6040C22C-4A96-4D71-831D-897CC0A0E4F2}" type="parTrans" cxnId="{4CDD6AAF-59D5-4825-9579-DB78E1016E54}">
      <dgm:prSet/>
      <dgm:spPr/>
      <dgm:t>
        <a:bodyPr/>
        <a:lstStyle/>
        <a:p>
          <a:endParaRPr lang="en-US"/>
        </a:p>
      </dgm:t>
    </dgm:pt>
    <dgm:pt modelId="{F81D06CD-3B8E-4F31-B34F-0B54A5E62F30}" type="sibTrans" cxnId="{4CDD6AAF-59D5-4825-9579-DB78E1016E54}">
      <dgm:prSet/>
      <dgm:spPr/>
      <dgm:t>
        <a:bodyPr/>
        <a:lstStyle/>
        <a:p>
          <a:endParaRPr lang="en-US"/>
        </a:p>
      </dgm:t>
    </dgm:pt>
    <dgm:pt modelId="{C529BE52-56F6-4746-AA94-AB71D29476AB}">
      <dgm:prSet/>
      <dgm:spPr/>
      <dgm:t>
        <a:bodyPr/>
        <a:lstStyle/>
        <a:p>
          <a:r>
            <a:rPr lang="en-US"/>
            <a:t>How does my ability to feel and express gratitude affect my relationship with my Creator? </a:t>
          </a:r>
        </a:p>
      </dgm:t>
    </dgm:pt>
    <dgm:pt modelId="{C94A6E58-AD6C-4449-AC79-58B0D2553778}" type="parTrans" cxnId="{0A3D5A27-5174-4D2B-B5BF-435B697240F8}">
      <dgm:prSet/>
      <dgm:spPr/>
      <dgm:t>
        <a:bodyPr/>
        <a:lstStyle/>
        <a:p>
          <a:endParaRPr lang="en-US"/>
        </a:p>
      </dgm:t>
    </dgm:pt>
    <dgm:pt modelId="{A7068B8F-FA9D-4F31-8143-154473350594}" type="sibTrans" cxnId="{0A3D5A27-5174-4D2B-B5BF-435B697240F8}">
      <dgm:prSet/>
      <dgm:spPr/>
      <dgm:t>
        <a:bodyPr/>
        <a:lstStyle/>
        <a:p>
          <a:endParaRPr lang="en-US"/>
        </a:p>
      </dgm:t>
    </dgm:pt>
    <dgm:pt modelId="{E1D308A6-D02E-4A3C-8E26-118B9827EF04}">
      <dgm:prSet/>
      <dgm:spPr/>
      <dgm:t>
        <a:bodyPr/>
        <a:lstStyle/>
        <a:p>
          <a:r>
            <a:rPr lang="en-US"/>
            <a:t>How does my ability to feel and express gratitude affect my relationship with myself? </a:t>
          </a:r>
        </a:p>
      </dgm:t>
    </dgm:pt>
    <dgm:pt modelId="{FDC7EA42-8E2A-406B-8A08-5254D67150BF}" type="parTrans" cxnId="{FA47383D-74C5-4239-913B-2F9A6D553824}">
      <dgm:prSet/>
      <dgm:spPr/>
      <dgm:t>
        <a:bodyPr/>
        <a:lstStyle/>
        <a:p>
          <a:endParaRPr lang="en-US"/>
        </a:p>
      </dgm:t>
    </dgm:pt>
    <dgm:pt modelId="{6628A527-FE12-4061-B9DB-EB1AAB2E4D42}" type="sibTrans" cxnId="{FA47383D-74C5-4239-913B-2F9A6D553824}">
      <dgm:prSet/>
      <dgm:spPr/>
      <dgm:t>
        <a:bodyPr/>
        <a:lstStyle/>
        <a:p>
          <a:endParaRPr lang="en-US"/>
        </a:p>
      </dgm:t>
    </dgm:pt>
    <dgm:pt modelId="{D8B6C74F-AB08-4ADE-B281-A79C24735F06}">
      <dgm:prSet/>
      <dgm:spPr/>
      <dgm:t>
        <a:bodyPr/>
        <a:lstStyle/>
        <a:p>
          <a:r>
            <a:rPr lang="en-US"/>
            <a:t>What is the purpose of my blessings for which I am grateful for- if I can not share it with others? How can I share my blessings with others without having a meaningful ‘relationship’ with them? </a:t>
          </a:r>
        </a:p>
      </dgm:t>
    </dgm:pt>
    <dgm:pt modelId="{1E3DCD88-3DE1-4AF5-8E1B-A2451CCF215B}" type="parTrans" cxnId="{0B2E21AF-5690-4C5D-96FB-7D68E9B73847}">
      <dgm:prSet/>
      <dgm:spPr/>
      <dgm:t>
        <a:bodyPr/>
        <a:lstStyle/>
        <a:p>
          <a:endParaRPr lang="en-US"/>
        </a:p>
      </dgm:t>
    </dgm:pt>
    <dgm:pt modelId="{F923679C-5777-4990-A0D5-72A4CF62BD4B}" type="sibTrans" cxnId="{0B2E21AF-5690-4C5D-96FB-7D68E9B73847}">
      <dgm:prSet/>
      <dgm:spPr/>
      <dgm:t>
        <a:bodyPr/>
        <a:lstStyle/>
        <a:p>
          <a:endParaRPr lang="en-US"/>
        </a:p>
      </dgm:t>
    </dgm:pt>
    <dgm:pt modelId="{F0217297-4B2B-402F-94E7-DC14721E6092}">
      <dgm:prSet/>
      <dgm:spPr/>
      <dgm:t>
        <a:bodyPr/>
        <a:lstStyle/>
        <a:p>
          <a:r>
            <a:rPr lang="en-US"/>
            <a:t>How can gratitude help me to better appreciate my relationships? </a:t>
          </a:r>
        </a:p>
      </dgm:t>
    </dgm:pt>
    <dgm:pt modelId="{4E2C12AC-382C-4F90-BA03-A6B9A052F7C4}" type="parTrans" cxnId="{55277F53-619D-4594-BA25-3B101913CCEE}">
      <dgm:prSet/>
      <dgm:spPr/>
      <dgm:t>
        <a:bodyPr/>
        <a:lstStyle/>
        <a:p>
          <a:endParaRPr lang="en-US"/>
        </a:p>
      </dgm:t>
    </dgm:pt>
    <dgm:pt modelId="{AC52DEF9-6C25-4C8A-9458-1C9BBF868948}" type="sibTrans" cxnId="{55277F53-619D-4594-BA25-3B101913CCEE}">
      <dgm:prSet/>
      <dgm:spPr/>
      <dgm:t>
        <a:bodyPr/>
        <a:lstStyle/>
        <a:p>
          <a:endParaRPr lang="en-US"/>
        </a:p>
      </dgm:t>
    </dgm:pt>
    <dgm:pt modelId="{41C85F08-1C76-4229-8E83-EB2CD6D3FD00}">
      <dgm:prSet/>
      <dgm:spPr/>
      <dgm:t>
        <a:bodyPr/>
        <a:lstStyle/>
        <a:p>
          <a:r>
            <a:rPr lang="en-US"/>
            <a:t>What is most important to me- my physical blessings or my relationships with those that I love and those who love me? </a:t>
          </a:r>
        </a:p>
      </dgm:t>
    </dgm:pt>
    <dgm:pt modelId="{DE7397C1-EBD3-420C-B3FE-4D4289F8D7D6}" type="parTrans" cxnId="{36C9ADB7-F682-497E-899F-B19C60E378D4}">
      <dgm:prSet/>
      <dgm:spPr/>
      <dgm:t>
        <a:bodyPr/>
        <a:lstStyle/>
        <a:p>
          <a:endParaRPr lang="en-US"/>
        </a:p>
      </dgm:t>
    </dgm:pt>
    <dgm:pt modelId="{8D450910-F85B-4DC2-8F7A-52370796A156}" type="sibTrans" cxnId="{36C9ADB7-F682-497E-899F-B19C60E378D4}">
      <dgm:prSet/>
      <dgm:spPr/>
      <dgm:t>
        <a:bodyPr/>
        <a:lstStyle/>
        <a:p>
          <a:endParaRPr lang="en-US"/>
        </a:p>
      </dgm:t>
    </dgm:pt>
    <dgm:pt modelId="{8636F23F-F3AA-E745-9EE9-165EC5D4D8AF}">
      <dgm:prSet/>
      <dgm:spPr/>
      <dgm:t>
        <a:bodyPr/>
        <a:lstStyle/>
        <a:p>
          <a:r>
            <a:rPr lang="en-US" dirty="0"/>
            <a:t>How does my ability to feel and express gratitude affect my relationship with my parents?</a:t>
          </a:r>
        </a:p>
      </dgm:t>
    </dgm:pt>
    <dgm:pt modelId="{1F7475B7-8F27-084D-AD81-9CCB881033A8}" type="parTrans" cxnId="{4D5D6FB3-C746-0849-81CF-10230C211899}">
      <dgm:prSet/>
      <dgm:spPr/>
      <dgm:t>
        <a:bodyPr/>
        <a:lstStyle/>
        <a:p>
          <a:endParaRPr lang="en-GB"/>
        </a:p>
      </dgm:t>
    </dgm:pt>
    <dgm:pt modelId="{F2EC568B-F804-084E-AD19-E90A775AFA86}" type="sibTrans" cxnId="{4D5D6FB3-C746-0849-81CF-10230C211899}">
      <dgm:prSet/>
      <dgm:spPr/>
      <dgm:t>
        <a:bodyPr/>
        <a:lstStyle/>
        <a:p>
          <a:endParaRPr lang="en-GB"/>
        </a:p>
      </dgm:t>
    </dgm:pt>
    <dgm:pt modelId="{CF476FD9-676C-8244-A2A1-449F14B16C31}" type="pres">
      <dgm:prSet presAssocID="{810DFF77-DC59-4343-A9AA-420E03DEDDEB}" presName="linear" presStyleCnt="0">
        <dgm:presLayoutVars>
          <dgm:animLvl val="lvl"/>
          <dgm:resizeHandles val="exact"/>
        </dgm:presLayoutVars>
      </dgm:prSet>
      <dgm:spPr/>
    </dgm:pt>
    <dgm:pt modelId="{0A72C719-C4AA-9F4D-9058-0A37EB1E983B}" type="pres">
      <dgm:prSet presAssocID="{ED5E841E-7725-4BC7-9156-C4D9C9B4F786}" presName="parentText" presStyleLbl="node1" presStyleIdx="0" presStyleCnt="12">
        <dgm:presLayoutVars>
          <dgm:chMax val="0"/>
          <dgm:bulletEnabled val="1"/>
        </dgm:presLayoutVars>
      </dgm:prSet>
      <dgm:spPr/>
    </dgm:pt>
    <dgm:pt modelId="{588C4A78-5956-5746-A4CF-21BD55284FD1}" type="pres">
      <dgm:prSet presAssocID="{EB2FE495-AD81-457B-B731-A76259D883AB}" presName="spacer" presStyleCnt="0"/>
      <dgm:spPr/>
    </dgm:pt>
    <dgm:pt modelId="{F0650B9C-38AA-824C-A06E-F22AFAEECAF4}" type="pres">
      <dgm:prSet presAssocID="{8636F23F-F3AA-E745-9EE9-165EC5D4D8AF}" presName="parentText" presStyleLbl="node1" presStyleIdx="1" presStyleCnt="12">
        <dgm:presLayoutVars>
          <dgm:chMax val="0"/>
          <dgm:bulletEnabled val="1"/>
        </dgm:presLayoutVars>
      </dgm:prSet>
      <dgm:spPr/>
    </dgm:pt>
    <dgm:pt modelId="{1F232247-E35B-1241-A651-8B9C6FF856FE}" type="pres">
      <dgm:prSet presAssocID="{F2EC568B-F804-084E-AD19-E90A775AFA86}" presName="spacer" presStyleCnt="0"/>
      <dgm:spPr/>
    </dgm:pt>
    <dgm:pt modelId="{EF4DC526-5EFC-0647-88CE-88B41695B7BD}" type="pres">
      <dgm:prSet presAssocID="{DD157C21-F596-4B5B-A5C7-39EE0A827692}" presName="parentText" presStyleLbl="node1" presStyleIdx="2" presStyleCnt="12">
        <dgm:presLayoutVars>
          <dgm:chMax val="0"/>
          <dgm:bulletEnabled val="1"/>
        </dgm:presLayoutVars>
      </dgm:prSet>
      <dgm:spPr/>
    </dgm:pt>
    <dgm:pt modelId="{B3BAD54F-99AB-884C-8D1D-B94C550E58AB}" type="pres">
      <dgm:prSet presAssocID="{878F64FD-6353-4BF5-825F-BC24071B4331}" presName="spacer" presStyleCnt="0"/>
      <dgm:spPr/>
    </dgm:pt>
    <dgm:pt modelId="{208E48FD-D6AD-B746-8BCF-37C571C89C1A}" type="pres">
      <dgm:prSet presAssocID="{073E0EA5-E97B-4A48-BA59-5E12D604AA98}" presName="parentText" presStyleLbl="node1" presStyleIdx="3" presStyleCnt="12">
        <dgm:presLayoutVars>
          <dgm:chMax val="0"/>
          <dgm:bulletEnabled val="1"/>
        </dgm:presLayoutVars>
      </dgm:prSet>
      <dgm:spPr/>
    </dgm:pt>
    <dgm:pt modelId="{E7F162A1-D220-AB49-8D69-8E448A4EDD7D}" type="pres">
      <dgm:prSet presAssocID="{BE027D98-B2C1-4382-9557-F3DAE733A034}" presName="spacer" presStyleCnt="0"/>
      <dgm:spPr/>
    </dgm:pt>
    <dgm:pt modelId="{C3A26F31-E8BE-3845-9519-2886816DAF86}" type="pres">
      <dgm:prSet presAssocID="{7326E05F-AF18-4B6D-BDBB-72E8C8ED6C05}" presName="parentText" presStyleLbl="node1" presStyleIdx="4" presStyleCnt="12">
        <dgm:presLayoutVars>
          <dgm:chMax val="0"/>
          <dgm:bulletEnabled val="1"/>
        </dgm:presLayoutVars>
      </dgm:prSet>
      <dgm:spPr/>
    </dgm:pt>
    <dgm:pt modelId="{381ED5F8-E0D5-0F4C-ADED-EFFDA958E625}" type="pres">
      <dgm:prSet presAssocID="{3E4BC232-79D1-4397-8E83-642B2EE6F5EE}" presName="spacer" presStyleCnt="0"/>
      <dgm:spPr/>
    </dgm:pt>
    <dgm:pt modelId="{41774A30-8E74-F24C-A414-025483489D50}" type="pres">
      <dgm:prSet presAssocID="{FEBBF0BD-B97D-4377-AF77-063B4EB7DF1A}" presName="parentText" presStyleLbl="node1" presStyleIdx="5" presStyleCnt="12">
        <dgm:presLayoutVars>
          <dgm:chMax val="0"/>
          <dgm:bulletEnabled val="1"/>
        </dgm:presLayoutVars>
      </dgm:prSet>
      <dgm:spPr/>
    </dgm:pt>
    <dgm:pt modelId="{28E1FD8C-7F97-844D-8423-5A14DA4411B5}" type="pres">
      <dgm:prSet presAssocID="{5A69EED3-8829-433A-8276-D01003756762}" presName="spacer" presStyleCnt="0"/>
      <dgm:spPr/>
    </dgm:pt>
    <dgm:pt modelId="{5F0A7A69-DD19-534A-B11C-CC5239A122F2}" type="pres">
      <dgm:prSet presAssocID="{7B8FC767-F6BB-4660-B63E-C0C168606E63}" presName="parentText" presStyleLbl="node1" presStyleIdx="6" presStyleCnt="12">
        <dgm:presLayoutVars>
          <dgm:chMax val="0"/>
          <dgm:bulletEnabled val="1"/>
        </dgm:presLayoutVars>
      </dgm:prSet>
      <dgm:spPr/>
    </dgm:pt>
    <dgm:pt modelId="{08B93B70-BFF0-684D-8203-C3535C09EE89}" type="pres">
      <dgm:prSet presAssocID="{F81D06CD-3B8E-4F31-B34F-0B54A5E62F30}" presName="spacer" presStyleCnt="0"/>
      <dgm:spPr/>
    </dgm:pt>
    <dgm:pt modelId="{266F4AA1-0770-4C4A-99F9-0D4E4F3D31FA}" type="pres">
      <dgm:prSet presAssocID="{C529BE52-56F6-4746-AA94-AB71D29476AB}" presName="parentText" presStyleLbl="node1" presStyleIdx="7" presStyleCnt="12">
        <dgm:presLayoutVars>
          <dgm:chMax val="0"/>
          <dgm:bulletEnabled val="1"/>
        </dgm:presLayoutVars>
      </dgm:prSet>
      <dgm:spPr/>
    </dgm:pt>
    <dgm:pt modelId="{CDD1FC50-5544-1842-92B6-938ADFE91DE3}" type="pres">
      <dgm:prSet presAssocID="{A7068B8F-FA9D-4F31-8143-154473350594}" presName="spacer" presStyleCnt="0"/>
      <dgm:spPr/>
    </dgm:pt>
    <dgm:pt modelId="{7AD53832-202B-AA4A-8A90-16BF9AB61057}" type="pres">
      <dgm:prSet presAssocID="{E1D308A6-D02E-4A3C-8E26-118B9827EF04}" presName="parentText" presStyleLbl="node1" presStyleIdx="8" presStyleCnt="12">
        <dgm:presLayoutVars>
          <dgm:chMax val="0"/>
          <dgm:bulletEnabled val="1"/>
        </dgm:presLayoutVars>
      </dgm:prSet>
      <dgm:spPr/>
    </dgm:pt>
    <dgm:pt modelId="{A60BD7B8-D9EB-D145-ACB9-F6C321679984}" type="pres">
      <dgm:prSet presAssocID="{6628A527-FE12-4061-B9DB-EB1AAB2E4D42}" presName="spacer" presStyleCnt="0"/>
      <dgm:spPr/>
    </dgm:pt>
    <dgm:pt modelId="{AF2BC2D5-13E9-404D-8D84-48EE6DCAE1CD}" type="pres">
      <dgm:prSet presAssocID="{D8B6C74F-AB08-4ADE-B281-A79C24735F06}" presName="parentText" presStyleLbl="node1" presStyleIdx="9" presStyleCnt="12">
        <dgm:presLayoutVars>
          <dgm:chMax val="0"/>
          <dgm:bulletEnabled val="1"/>
        </dgm:presLayoutVars>
      </dgm:prSet>
      <dgm:spPr/>
    </dgm:pt>
    <dgm:pt modelId="{442C10C8-F89B-8241-81B8-FB100F2C130A}" type="pres">
      <dgm:prSet presAssocID="{F923679C-5777-4990-A0D5-72A4CF62BD4B}" presName="spacer" presStyleCnt="0"/>
      <dgm:spPr/>
    </dgm:pt>
    <dgm:pt modelId="{C76FEBAA-EAB1-7B4F-8ED3-6DAA2501DBC5}" type="pres">
      <dgm:prSet presAssocID="{F0217297-4B2B-402F-94E7-DC14721E6092}" presName="parentText" presStyleLbl="node1" presStyleIdx="10" presStyleCnt="12">
        <dgm:presLayoutVars>
          <dgm:chMax val="0"/>
          <dgm:bulletEnabled val="1"/>
        </dgm:presLayoutVars>
      </dgm:prSet>
      <dgm:spPr/>
    </dgm:pt>
    <dgm:pt modelId="{19BC1050-0EE3-A14C-AF40-EAD43B21B29B}" type="pres">
      <dgm:prSet presAssocID="{AC52DEF9-6C25-4C8A-9458-1C9BBF868948}" presName="spacer" presStyleCnt="0"/>
      <dgm:spPr/>
    </dgm:pt>
    <dgm:pt modelId="{A6EE3675-BC7A-B24D-BA31-FF3B49773C0D}" type="pres">
      <dgm:prSet presAssocID="{41C85F08-1C76-4229-8E83-EB2CD6D3FD00}" presName="parentText" presStyleLbl="node1" presStyleIdx="11" presStyleCnt="12">
        <dgm:presLayoutVars>
          <dgm:chMax val="0"/>
          <dgm:bulletEnabled val="1"/>
        </dgm:presLayoutVars>
      </dgm:prSet>
      <dgm:spPr/>
    </dgm:pt>
  </dgm:ptLst>
  <dgm:cxnLst>
    <dgm:cxn modelId="{5A25FE0E-1B7C-4BF2-8A59-DE57068B21B4}" srcId="{810DFF77-DC59-4343-A9AA-420E03DEDDEB}" destId="{ED5E841E-7725-4BC7-9156-C4D9C9B4F786}" srcOrd="0" destOrd="0" parTransId="{56C793D7-7DEC-4F71-BFEA-0A337100A190}" sibTransId="{EB2FE495-AD81-457B-B731-A76259D883AB}"/>
    <dgm:cxn modelId="{D3382B17-AAA3-4580-976C-31C079993265}" srcId="{810DFF77-DC59-4343-A9AA-420E03DEDDEB}" destId="{FEBBF0BD-B97D-4377-AF77-063B4EB7DF1A}" srcOrd="5" destOrd="0" parTransId="{3880CAB9-2591-423D-9174-0A52D452EFB4}" sibTransId="{5A69EED3-8829-433A-8276-D01003756762}"/>
    <dgm:cxn modelId="{E602DF17-E039-5048-8D71-682E04839B95}" type="presOf" srcId="{D8B6C74F-AB08-4ADE-B281-A79C24735F06}" destId="{AF2BC2D5-13E9-404D-8D84-48EE6DCAE1CD}" srcOrd="0" destOrd="0" presId="urn:microsoft.com/office/officeart/2005/8/layout/vList2"/>
    <dgm:cxn modelId="{7D7F071C-A963-694C-8033-67292BC648B5}" type="presOf" srcId="{ED5E841E-7725-4BC7-9156-C4D9C9B4F786}" destId="{0A72C719-C4AA-9F4D-9058-0A37EB1E983B}" srcOrd="0" destOrd="0" presId="urn:microsoft.com/office/officeart/2005/8/layout/vList2"/>
    <dgm:cxn modelId="{0A3D5A27-5174-4D2B-B5BF-435B697240F8}" srcId="{810DFF77-DC59-4343-A9AA-420E03DEDDEB}" destId="{C529BE52-56F6-4746-AA94-AB71D29476AB}" srcOrd="7" destOrd="0" parTransId="{C94A6E58-AD6C-4449-AC79-58B0D2553778}" sibTransId="{A7068B8F-FA9D-4F31-8143-154473350594}"/>
    <dgm:cxn modelId="{F7760E3B-DB4E-EC4E-BB96-D4E3B40A1A9A}" type="presOf" srcId="{073E0EA5-E97B-4A48-BA59-5E12D604AA98}" destId="{208E48FD-D6AD-B746-8BCF-37C571C89C1A}" srcOrd="0" destOrd="0" presId="urn:microsoft.com/office/officeart/2005/8/layout/vList2"/>
    <dgm:cxn modelId="{FA47383D-74C5-4239-913B-2F9A6D553824}" srcId="{810DFF77-DC59-4343-A9AA-420E03DEDDEB}" destId="{E1D308A6-D02E-4A3C-8E26-118B9827EF04}" srcOrd="8" destOrd="0" parTransId="{FDC7EA42-8E2A-406B-8A08-5254D67150BF}" sibTransId="{6628A527-FE12-4061-B9DB-EB1AAB2E4D42}"/>
    <dgm:cxn modelId="{AB80ED3E-5152-184E-87D4-41EC227E7F25}" type="presOf" srcId="{41C85F08-1C76-4229-8E83-EB2CD6D3FD00}" destId="{A6EE3675-BC7A-B24D-BA31-FF3B49773C0D}" srcOrd="0" destOrd="0" presId="urn:microsoft.com/office/officeart/2005/8/layout/vList2"/>
    <dgm:cxn modelId="{2CF3C844-5723-EE4C-AB89-D8F7064B1229}" type="presOf" srcId="{FEBBF0BD-B97D-4377-AF77-063B4EB7DF1A}" destId="{41774A30-8E74-F24C-A414-025483489D50}" srcOrd="0" destOrd="0" presId="urn:microsoft.com/office/officeart/2005/8/layout/vList2"/>
    <dgm:cxn modelId="{DF2D2C4D-3FC8-454C-87E5-E9DE3FBD30D2}" srcId="{810DFF77-DC59-4343-A9AA-420E03DEDDEB}" destId="{073E0EA5-E97B-4A48-BA59-5E12D604AA98}" srcOrd="3" destOrd="0" parTransId="{2FCA080D-CE92-43A8-A68D-296A2A3EF88E}" sibTransId="{BE027D98-B2C1-4382-9557-F3DAE733A034}"/>
    <dgm:cxn modelId="{32544D50-5AC1-46BC-A105-6E5181FB78D7}" srcId="{810DFF77-DC59-4343-A9AA-420E03DEDDEB}" destId="{7326E05F-AF18-4B6D-BDBB-72E8C8ED6C05}" srcOrd="4" destOrd="0" parTransId="{1A1042F8-6102-4C6E-8F54-43A449F2BAA1}" sibTransId="{3E4BC232-79D1-4397-8E83-642B2EE6F5EE}"/>
    <dgm:cxn modelId="{2B65BE50-0C07-1C41-99BC-62EC00C9CF65}" type="presOf" srcId="{810DFF77-DC59-4343-A9AA-420E03DEDDEB}" destId="{CF476FD9-676C-8244-A2A1-449F14B16C31}" srcOrd="0" destOrd="0" presId="urn:microsoft.com/office/officeart/2005/8/layout/vList2"/>
    <dgm:cxn modelId="{55277F53-619D-4594-BA25-3B101913CCEE}" srcId="{810DFF77-DC59-4343-A9AA-420E03DEDDEB}" destId="{F0217297-4B2B-402F-94E7-DC14721E6092}" srcOrd="10" destOrd="0" parTransId="{4E2C12AC-382C-4F90-BA03-A6B9A052F7C4}" sibTransId="{AC52DEF9-6C25-4C8A-9458-1C9BBF868948}"/>
    <dgm:cxn modelId="{D308CB60-45E9-0347-9CBE-E581AFFD6206}" type="presOf" srcId="{E1D308A6-D02E-4A3C-8E26-118B9827EF04}" destId="{7AD53832-202B-AA4A-8A90-16BF9AB61057}" srcOrd="0" destOrd="0" presId="urn:microsoft.com/office/officeart/2005/8/layout/vList2"/>
    <dgm:cxn modelId="{120EE379-892D-B544-BD19-4EFEBE5F97B9}" type="presOf" srcId="{7326E05F-AF18-4B6D-BDBB-72E8C8ED6C05}" destId="{C3A26F31-E8BE-3845-9519-2886816DAF86}" srcOrd="0" destOrd="0" presId="urn:microsoft.com/office/officeart/2005/8/layout/vList2"/>
    <dgm:cxn modelId="{588A09A1-10B6-3544-BDE0-16900E4C6197}" type="presOf" srcId="{C529BE52-56F6-4746-AA94-AB71D29476AB}" destId="{266F4AA1-0770-4C4A-99F9-0D4E4F3D31FA}" srcOrd="0" destOrd="0" presId="urn:microsoft.com/office/officeart/2005/8/layout/vList2"/>
    <dgm:cxn modelId="{11BCADA4-72A1-4429-A882-37DA1C52D6B1}" srcId="{810DFF77-DC59-4343-A9AA-420E03DEDDEB}" destId="{DD157C21-F596-4B5B-A5C7-39EE0A827692}" srcOrd="2" destOrd="0" parTransId="{DB6E88DE-9CF4-4694-9DE5-B7ABB2010FBA}" sibTransId="{878F64FD-6353-4BF5-825F-BC24071B4331}"/>
    <dgm:cxn modelId="{E725ECA4-ECC0-CD49-8937-F93560926825}" type="presOf" srcId="{8636F23F-F3AA-E745-9EE9-165EC5D4D8AF}" destId="{F0650B9C-38AA-824C-A06E-F22AFAEECAF4}" srcOrd="0" destOrd="0" presId="urn:microsoft.com/office/officeart/2005/8/layout/vList2"/>
    <dgm:cxn modelId="{ED01A9A5-7F53-C848-9AB4-1B5E9A1425C1}" type="presOf" srcId="{7B8FC767-F6BB-4660-B63E-C0C168606E63}" destId="{5F0A7A69-DD19-534A-B11C-CC5239A122F2}" srcOrd="0" destOrd="0" presId="urn:microsoft.com/office/officeart/2005/8/layout/vList2"/>
    <dgm:cxn modelId="{0B2E21AF-5690-4C5D-96FB-7D68E9B73847}" srcId="{810DFF77-DC59-4343-A9AA-420E03DEDDEB}" destId="{D8B6C74F-AB08-4ADE-B281-A79C24735F06}" srcOrd="9" destOrd="0" parTransId="{1E3DCD88-3DE1-4AF5-8E1B-A2451CCF215B}" sibTransId="{F923679C-5777-4990-A0D5-72A4CF62BD4B}"/>
    <dgm:cxn modelId="{4CDD6AAF-59D5-4825-9579-DB78E1016E54}" srcId="{810DFF77-DC59-4343-A9AA-420E03DEDDEB}" destId="{7B8FC767-F6BB-4660-B63E-C0C168606E63}" srcOrd="6" destOrd="0" parTransId="{6040C22C-4A96-4D71-831D-897CC0A0E4F2}" sibTransId="{F81D06CD-3B8E-4F31-B34F-0B54A5E62F30}"/>
    <dgm:cxn modelId="{6C417EB2-63A9-4C4A-9AB8-FFC6F1A0C9B8}" type="presOf" srcId="{DD157C21-F596-4B5B-A5C7-39EE0A827692}" destId="{EF4DC526-5EFC-0647-88CE-88B41695B7BD}" srcOrd="0" destOrd="0" presId="urn:microsoft.com/office/officeart/2005/8/layout/vList2"/>
    <dgm:cxn modelId="{4D5D6FB3-C746-0849-81CF-10230C211899}" srcId="{810DFF77-DC59-4343-A9AA-420E03DEDDEB}" destId="{8636F23F-F3AA-E745-9EE9-165EC5D4D8AF}" srcOrd="1" destOrd="0" parTransId="{1F7475B7-8F27-084D-AD81-9CCB881033A8}" sibTransId="{F2EC568B-F804-084E-AD19-E90A775AFA86}"/>
    <dgm:cxn modelId="{36C9ADB7-F682-497E-899F-B19C60E378D4}" srcId="{810DFF77-DC59-4343-A9AA-420E03DEDDEB}" destId="{41C85F08-1C76-4229-8E83-EB2CD6D3FD00}" srcOrd="11" destOrd="0" parTransId="{DE7397C1-EBD3-420C-B3FE-4D4289F8D7D6}" sibTransId="{8D450910-F85B-4DC2-8F7A-52370796A156}"/>
    <dgm:cxn modelId="{BB9CF0FE-6DE0-074B-9A51-A6258B6B6720}" type="presOf" srcId="{F0217297-4B2B-402F-94E7-DC14721E6092}" destId="{C76FEBAA-EAB1-7B4F-8ED3-6DAA2501DBC5}" srcOrd="0" destOrd="0" presId="urn:microsoft.com/office/officeart/2005/8/layout/vList2"/>
    <dgm:cxn modelId="{691ACCCB-B1A1-8347-90A3-FE545A79ABEF}" type="presParOf" srcId="{CF476FD9-676C-8244-A2A1-449F14B16C31}" destId="{0A72C719-C4AA-9F4D-9058-0A37EB1E983B}" srcOrd="0" destOrd="0" presId="urn:microsoft.com/office/officeart/2005/8/layout/vList2"/>
    <dgm:cxn modelId="{E90A7691-400B-C142-B36E-FA38ACBC44E8}" type="presParOf" srcId="{CF476FD9-676C-8244-A2A1-449F14B16C31}" destId="{588C4A78-5956-5746-A4CF-21BD55284FD1}" srcOrd="1" destOrd="0" presId="urn:microsoft.com/office/officeart/2005/8/layout/vList2"/>
    <dgm:cxn modelId="{BF1FF248-80D3-904C-97CE-159583E07222}" type="presParOf" srcId="{CF476FD9-676C-8244-A2A1-449F14B16C31}" destId="{F0650B9C-38AA-824C-A06E-F22AFAEECAF4}" srcOrd="2" destOrd="0" presId="urn:microsoft.com/office/officeart/2005/8/layout/vList2"/>
    <dgm:cxn modelId="{96F46A02-E328-814A-85C6-FF5793F7089E}" type="presParOf" srcId="{CF476FD9-676C-8244-A2A1-449F14B16C31}" destId="{1F232247-E35B-1241-A651-8B9C6FF856FE}" srcOrd="3" destOrd="0" presId="urn:microsoft.com/office/officeart/2005/8/layout/vList2"/>
    <dgm:cxn modelId="{ACC591E9-19C1-854F-88D5-7791A63C0AF7}" type="presParOf" srcId="{CF476FD9-676C-8244-A2A1-449F14B16C31}" destId="{EF4DC526-5EFC-0647-88CE-88B41695B7BD}" srcOrd="4" destOrd="0" presId="urn:microsoft.com/office/officeart/2005/8/layout/vList2"/>
    <dgm:cxn modelId="{B69ACE10-922E-214D-825E-350D19D9D30B}" type="presParOf" srcId="{CF476FD9-676C-8244-A2A1-449F14B16C31}" destId="{B3BAD54F-99AB-884C-8D1D-B94C550E58AB}" srcOrd="5" destOrd="0" presId="urn:microsoft.com/office/officeart/2005/8/layout/vList2"/>
    <dgm:cxn modelId="{DA708BA8-3C6F-F64E-85E9-99AFF8093F8B}" type="presParOf" srcId="{CF476FD9-676C-8244-A2A1-449F14B16C31}" destId="{208E48FD-D6AD-B746-8BCF-37C571C89C1A}" srcOrd="6" destOrd="0" presId="urn:microsoft.com/office/officeart/2005/8/layout/vList2"/>
    <dgm:cxn modelId="{2BB0FCF6-E332-154C-B979-96943A65E178}" type="presParOf" srcId="{CF476FD9-676C-8244-A2A1-449F14B16C31}" destId="{E7F162A1-D220-AB49-8D69-8E448A4EDD7D}" srcOrd="7" destOrd="0" presId="urn:microsoft.com/office/officeart/2005/8/layout/vList2"/>
    <dgm:cxn modelId="{1845D853-EF88-F648-A735-D479E23A24B8}" type="presParOf" srcId="{CF476FD9-676C-8244-A2A1-449F14B16C31}" destId="{C3A26F31-E8BE-3845-9519-2886816DAF86}" srcOrd="8" destOrd="0" presId="urn:microsoft.com/office/officeart/2005/8/layout/vList2"/>
    <dgm:cxn modelId="{65441807-7A50-2249-B412-C84647A3AEAE}" type="presParOf" srcId="{CF476FD9-676C-8244-A2A1-449F14B16C31}" destId="{381ED5F8-E0D5-0F4C-ADED-EFFDA958E625}" srcOrd="9" destOrd="0" presId="urn:microsoft.com/office/officeart/2005/8/layout/vList2"/>
    <dgm:cxn modelId="{DA57972E-934F-B944-A118-791B30115F9E}" type="presParOf" srcId="{CF476FD9-676C-8244-A2A1-449F14B16C31}" destId="{41774A30-8E74-F24C-A414-025483489D50}" srcOrd="10" destOrd="0" presId="urn:microsoft.com/office/officeart/2005/8/layout/vList2"/>
    <dgm:cxn modelId="{9F357C6C-B62C-5748-AFBF-89EA0F4024F6}" type="presParOf" srcId="{CF476FD9-676C-8244-A2A1-449F14B16C31}" destId="{28E1FD8C-7F97-844D-8423-5A14DA4411B5}" srcOrd="11" destOrd="0" presId="urn:microsoft.com/office/officeart/2005/8/layout/vList2"/>
    <dgm:cxn modelId="{FE176D76-31F8-EE42-97E3-DFD111342875}" type="presParOf" srcId="{CF476FD9-676C-8244-A2A1-449F14B16C31}" destId="{5F0A7A69-DD19-534A-B11C-CC5239A122F2}" srcOrd="12" destOrd="0" presId="urn:microsoft.com/office/officeart/2005/8/layout/vList2"/>
    <dgm:cxn modelId="{B31C94CF-19E1-D149-9AFB-8772DDB5C6CD}" type="presParOf" srcId="{CF476FD9-676C-8244-A2A1-449F14B16C31}" destId="{08B93B70-BFF0-684D-8203-C3535C09EE89}" srcOrd="13" destOrd="0" presId="urn:microsoft.com/office/officeart/2005/8/layout/vList2"/>
    <dgm:cxn modelId="{3BC65B48-DD38-8F40-98F7-D0463E4362BB}" type="presParOf" srcId="{CF476FD9-676C-8244-A2A1-449F14B16C31}" destId="{266F4AA1-0770-4C4A-99F9-0D4E4F3D31FA}" srcOrd="14" destOrd="0" presId="urn:microsoft.com/office/officeart/2005/8/layout/vList2"/>
    <dgm:cxn modelId="{0C7D385A-8855-0444-984A-BD072175B903}" type="presParOf" srcId="{CF476FD9-676C-8244-A2A1-449F14B16C31}" destId="{CDD1FC50-5544-1842-92B6-938ADFE91DE3}" srcOrd="15" destOrd="0" presId="urn:microsoft.com/office/officeart/2005/8/layout/vList2"/>
    <dgm:cxn modelId="{362C02BA-CC7A-7E4E-B5D0-2A055310D6E0}" type="presParOf" srcId="{CF476FD9-676C-8244-A2A1-449F14B16C31}" destId="{7AD53832-202B-AA4A-8A90-16BF9AB61057}" srcOrd="16" destOrd="0" presId="urn:microsoft.com/office/officeart/2005/8/layout/vList2"/>
    <dgm:cxn modelId="{3714969D-1199-B74C-AE75-FFED96984C7D}" type="presParOf" srcId="{CF476FD9-676C-8244-A2A1-449F14B16C31}" destId="{A60BD7B8-D9EB-D145-ACB9-F6C321679984}" srcOrd="17" destOrd="0" presId="urn:microsoft.com/office/officeart/2005/8/layout/vList2"/>
    <dgm:cxn modelId="{43BBD0C6-28E1-3540-9727-057680C15EE0}" type="presParOf" srcId="{CF476FD9-676C-8244-A2A1-449F14B16C31}" destId="{AF2BC2D5-13E9-404D-8D84-48EE6DCAE1CD}" srcOrd="18" destOrd="0" presId="urn:microsoft.com/office/officeart/2005/8/layout/vList2"/>
    <dgm:cxn modelId="{7D5D4F6A-B977-3540-B737-528A8CF221A2}" type="presParOf" srcId="{CF476FD9-676C-8244-A2A1-449F14B16C31}" destId="{442C10C8-F89B-8241-81B8-FB100F2C130A}" srcOrd="19" destOrd="0" presId="urn:microsoft.com/office/officeart/2005/8/layout/vList2"/>
    <dgm:cxn modelId="{5C107411-7ADC-9E49-80A0-5FB7D6D4FB3B}" type="presParOf" srcId="{CF476FD9-676C-8244-A2A1-449F14B16C31}" destId="{C76FEBAA-EAB1-7B4F-8ED3-6DAA2501DBC5}" srcOrd="20" destOrd="0" presId="urn:microsoft.com/office/officeart/2005/8/layout/vList2"/>
    <dgm:cxn modelId="{D0725C09-8F83-264F-8A4E-003099171602}" type="presParOf" srcId="{CF476FD9-676C-8244-A2A1-449F14B16C31}" destId="{19BC1050-0EE3-A14C-AF40-EAD43B21B29B}" srcOrd="21" destOrd="0" presId="urn:microsoft.com/office/officeart/2005/8/layout/vList2"/>
    <dgm:cxn modelId="{8B1E0927-E27C-094E-A4FC-A71CD68273B5}" type="presParOf" srcId="{CF476FD9-676C-8244-A2A1-449F14B16C31}" destId="{A6EE3675-BC7A-B24D-BA31-FF3B49773C0D}" srcOrd="2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F0B8AFF-6EB8-423C-950D-0EC7A54714C0}"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0BF9E51C-1BF0-4055-B779-42F3B67F6DD9}">
      <dgm:prSet/>
      <dgm:spPr/>
      <dgm:t>
        <a:bodyPr/>
        <a:lstStyle/>
        <a:p>
          <a:r>
            <a:rPr lang="en-US"/>
            <a:t>What is the purpose of gratitude if I am Alone? </a:t>
          </a:r>
        </a:p>
      </dgm:t>
    </dgm:pt>
    <dgm:pt modelId="{95B460CC-81BA-4307-846B-83C16A2680CD}" type="parTrans" cxnId="{15814ADC-F89C-4AF5-91FF-17B43D57E169}">
      <dgm:prSet/>
      <dgm:spPr/>
      <dgm:t>
        <a:bodyPr/>
        <a:lstStyle/>
        <a:p>
          <a:endParaRPr lang="en-US"/>
        </a:p>
      </dgm:t>
    </dgm:pt>
    <dgm:pt modelId="{D9F2851C-2BB5-420F-B8E4-B27BE8B21F59}" type="sibTrans" cxnId="{15814ADC-F89C-4AF5-91FF-17B43D57E169}">
      <dgm:prSet/>
      <dgm:spPr/>
      <dgm:t>
        <a:bodyPr/>
        <a:lstStyle/>
        <a:p>
          <a:endParaRPr lang="en-US"/>
        </a:p>
      </dgm:t>
    </dgm:pt>
    <dgm:pt modelId="{4CA2B55C-4437-4BBB-9526-EC3631598672}">
      <dgm:prSet/>
      <dgm:spPr/>
      <dgm:t>
        <a:bodyPr/>
        <a:lstStyle/>
        <a:p>
          <a:r>
            <a:rPr lang="en-US"/>
            <a:t>How can the concept of gratitude exist without another in my life? </a:t>
          </a:r>
        </a:p>
      </dgm:t>
    </dgm:pt>
    <dgm:pt modelId="{EC289099-C629-4340-AD2B-FC22BDCE337B}" type="parTrans" cxnId="{E0A4CC24-5D8C-405F-A227-2E4F28C6BEBC}">
      <dgm:prSet/>
      <dgm:spPr/>
      <dgm:t>
        <a:bodyPr/>
        <a:lstStyle/>
        <a:p>
          <a:endParaRPr lang="en-US"/>
        </a:p>
      </dgm:t>
    </dgm:pt>
    <dgm:pt modelId="{D7CC6392-EA4F-435A-9C31-DA176EF14008}" type="sibTrans" cxnId="{E0A4CC24-5D8C-405F-A227-2E4F28C6BEBC}">
      <dgm:prSet/>
      <dgm:spPr/>
      <dgm:t>
        <a:bodyPr/>
        <a:lstStyle/>
        <a:p>
          <a:endParaRPr lang="en-US"/>
        </a:p>
      </dgm:t>
    </dgm:pt>
    <dgm:pt modelId="{B9BBB738-A71D-4793-B30D-0222FDFF2C9F}">
      <dgm:prSet/>
      <dgm:spPr/>
      <dgm:t>
        <a:bodyPr/>
        <a:lstStyle/>
        <a:p>
          <a:r>
            <a:rPr lang="en-US"/>
            <a:t>Am I ever alone? </a:t>
          </a:r>
        </a:p>
      </dgm:t>
    </dgm:pt>
    <dgm:pt modelId="{2796539B-0C83-4596-9FEC-B4A06DAA7BCF}" type="parTrans" cxnId="{2B7B830F-AEBA-4051-BB4B-5420A1AA8583}">
      <dgm:prSet/>
      <dgm:spPr/>
      <dgm:t>
        <a:bodyPr/>
        <a:lstStyle/>
        <a:p>
          <a:endParaRPr lang="en-US"/>
        </a:p>
      </dgm:t>
    </dgm:pt>
    <dgm:pt modelId="{67EB6085-BB57-4FD4-9931-338032B5E388}" type="sibTrans" cxnId="{2B7B830F-AEBA-4051-BB4B-5420A1AA8583}">
      <dgm:prSet/>
      <dgm:spPr/>
      <dgm:t>
        <a:bodyPr/>
        <a:lstStyle/>
        <a:p>
          <a:endParaRPr lang="en-US"/>
        </a:p>
      </dgm:t>
    </dgm:pt>
    <dgm:pt modelId="{F28FD175-D23E-4485-8B6B-B6D2E1D8FEB7}">
      <dgm:prSet/>
      <dgm:spPr/>
      <dgm:t>
        <a:bodyPr/>
        <a:lstStyle/>
        <a:p>
          <a:r>
            <a:rPr lang="en-US"/>
            <a:t>How can my gratitude help me feel less alone? </a:t>
          </a:r>
        </a:p>
      </dgm:t>
    </dgm:pt>
    <dgm:pt modelId="{8A13D391-D7B8-44AF-B2A0-EBB619D97C0B}" type="parTrans" cxnId="{A140C4DB-4090-4569-9879-2792ED98056C}">
      <dgm:prSet/>
      <dgm:spPr/>
      <dgm:t>
        <a:bodyPr/>
        <a:lstStyle/>
        <a:p>
          <a:endParaRPr lang="en-US"/>
        </a:p>
      </dgm:t>
    </dgm:pt>
    <dgm:pt modelId="{F1B0CDB9-B27F-493F-BEC0-B584EDA4120C}" type="sibTrans" cxnId="{A140C4DB-4090-4569-9879-2792ED98056C}">
      <dgm:prSet/>
      <dgm:spPr/>
      <dgm:t>
        <a:bodyPr/>
        <a:lstStyle/>
        <a:p>
          <a:endParaRPr lang="en-US"/>
        </a:p>
      </dgm:t>
    </dgm:pt>
    <dgm:pt modelId="{209907B1-D22F-4232-9B6B-9F26406B2B96}">
      <dgm:prSet/>
      <dgm:spPr/>
      <dgm:t>
        <a:bodyPr/>
        <a:lstStyle/>
        <a:p>
          <a:r>
            <a:rPr lang="en-US"/>
            <a:t>How can I better express my gratitude to those that I want to have a relationship with? </a:t>
          </a:r>
        </a:p>
      </dgm:t>
    </dgm:pt>
    <dgm:pt modelId="{A9C1F983-A0A1-496E-A6C6-53B844531AD7}" type="parTrans" cxnId="{6E879001-4AF5-4DAE-9464-B6057D67D8C2}">
      <dgm:prSet/>
      <dgm:spPr/>
      <dgm:t>
        <a:bodyPr/>
        <a:lstStyle/>
        <a:p>
          <a:endParaRPr lang="en-US"/>
        </a:p>
      </dgm:t>
    </dgm:pt>
    <dgm:pt modelId="{8758BDDC-0858-4D9B-920E-67FCA97604B3}" type="sibTrans" cxnId="{6E879001-4AF5-4DAE-9464-B6057D67D8C2}">
      <dgm:prSet/>
      <dgm:spPr/>
      <dgm:t>
        <a:bodyPr/>
        <a:lstStyle/>
        <a:p>
          <a:endParaRPr lang="en-US"/>
        </a:p>
      </dgm:t>
    </dgm:pt>
    <dgm:pt modelId="{2DE2D871-9DF5-8040-9202-CD79668EBFA6}" type="pres">
      <dgm:prSet presAssocID="{5F0B8AFF-6EB8-423C-950D-0EC7A54714C0}" presName="diagram" presStyleCnt="0">
        <dgm:presLayoutVars>
          <dgm:dir/>
          <dgm:resizeHandles val="exact"/>
        </dgm:presLayoutVars>
      </dgm:prSet>
      <dgm:spPr/>
    </dgm:pt>
    <dgm:pt modelId="{F46E0BC6-A735-3F47-B558-7E0F105A4DAC}" type="pres">
      <dgm:prSet presAssocID="{0BF9E51C-1BF0-4055-B779-42F3B67F6DD9}" presName="node" presStyleLbl="node1" presStyleIdx="0" presStyleCnt="5">
        <dgm:presLayoutVars>
          <dgm:bulletEnabled val="1"/>
        </dgm:presLayoutVars>
      </dgm:prSet>
      <dgm:spPr/>
    </dgm:pt>
    <dgm:pt modelId="{D3D4923D-1F54-2645-A74F-3DDE4400AD1D}" type="pres">
      <dgm:prSet presAssocID="{D9F2851C-2BB5-420F-B8E4-B27BE8B21F59}" presName="sibTrans" presStyleCnt="0"/>
      <dgm:spPr/>
    </dgm:pt>
    <dgm:pt modelId="{93F237E6-1297-B744-8178-746F51267925}" type="pres">
      <dgm:prSet presAssocID="{4CA2B55C-4437-4BBB-9526-EC3631598672}" presName="node" presStyleLbl="node1" presStyleIdx="1" presStyleCnt="5">
        <dgm:presLayoutVars>
          <dgm:bulletEnabled val="1"/>
        </dgm:presLayoutVars>
      </dgm:prSet>
      <dgm:spPr/>
    </dgm:pt>
    <dgm:pt modelId="{45223637-C3AD-CA47-A541-0A5042CF86C1}" type="pres">
      <dgm:prSet presAssocID="{D7CC6392-EA4F-435A-9C31-DA176EF14008}" presName="sibTrans" presStyleCnt="0"/>
      <dgm:spPr/>
    </dgm:pt>
    <dgm:pt modelId="{1E6EED48-F643-ED42-9F40-AC334C19A236}" type="pres">
      <dgm:prSet presAssocID="{B9BBB738-A71D-4793-B30D-0222FDFF2C9F}" presName="node" presStyleLbl="node1" presStyleIdx="2" presStyleCnt="5">
        <dgm:presLayoutVars>
          <dgm:bulletEnabled val="1"/>
        </dgm:presLayoutVars>
      </dgm:prSet>
      <dgm:spPr/>
    </dgm:pt>
    <dgm:pt modelId="{BAD5FCF2-00F4-774F-8C42-5FD38D07E3D9}" type="pres">
      <dgm:prSet presAssocID="{67EB6085-BB57-4FD4-9931-338032B5E388}" presName="sibTrans" presStyleCnt="0"/>
      <dgm:spPr/>
    </dgm:pt>
    <dgm:pt modelId="{8E33387F-5679-B841-A36D-0D3BBEC8CD37}" type="pres">
      <dgm:prSet presAssocID="{F28FD175-D23E-4485-8B6B-B6D2E1D8FEB7}" presName="node" presStyleLbl="node1" presStyleIdx="3" presStyleCnt="5">
        <dgm:presLayoutVars>
          <dgm:bulletEnabled val="1"/>
        </dgm:presLayoutVars>
      </dgm:prSet>
      <dgm:spPr/>
    </dgm:pt>
    <dgm:pt modelId="{30212709-54CE-3448-ABBF-8D1D97C06D98}" type="pres">
      <dgm:prSet presAssocID="{F1B0CDB9-B27F-493F-BEC0-B584EDA4120C}" presName="sibTrans" presStyleCnt="0"/>
      <dgm:spPr/>
    </dgm:pt>
    <dgm:pt modelId="{70BB6AA7-3F61-304B-BD99-E087C37BD073}" type="pres">
      <dgm:prSet presAssocID="{209907B1-D22F-4232-9B6B-9F26406B2B96}" presName="node" presStyleLbl="node1" presStyleIdx="4" presStyleCnt="5">
        <dgm:presLayoutVars>
          <dgm:bulletEnabled val="1"/>
        </dgm:presLayoutVars>
      </dgm:prSet>
      <dgm:spPr/>
    </dgm:pt>
  </dgm:ptLst>
  <dgm:cxnLst>
    <dgm:cxn modelId="{6E879001-4AF5-4DAE-9464-B6057D67D8C2}" srcId="{5F0B8AFF-6EB8-423C-950D-0EC7A54714C0}" destId="{209907B1-D22F-4232-9B6B-9F26406B2B96}" srcOrd="4" destOrd="0" parTransId="{A9C1F983-A0A1-496E-A6C6-53B844531AD7}" sibTransId="{8758BDDC-0858-4D9B-920E-67FCA97604B3}"/>
    <dgm:cxn modelId="{2B7B830F-AEBA-4051-BB4B-5420A1AA8583}" srcId="{5F0B8AFF-6EB8-423C-950D-0EC7A54714C0}" destId="{B9BBB738-A71D-4793-B30D-0222FDFF2C9F}" srcOrd="2" destOrd="0" parTransId="{2796539B-0C83-4596-9FEC-B4A06DAA7BCF}" sibTransId="{67EB6085-BB57-4FD4-9931-338032B5E388}"/>
    <dgm:cxn modelId="{3980741A-3008-814E-83F6-A5C51F8B2E81}" type="presOf" srcId="{4CA2B55C-4437-4BBB-9526-EC3631598672}" destId="{93F237E6-1297-B744-8178-746F51267925}" srcOrd="0" destOrd="0" presId="urn:microsoft.com/office/officeart/2005/8/layout/default"/>
    <dgm:cxn modelId="{E0A4CC24-5D8C-405F-A227-2E4F28C6BEBC}" srcId="{5F0B8AFF-6EB8-423C-950D-0EC7A54714C0}" destId="{4CA2B55C-4437-4BBB-9526-EC3631598672}" srcOrd="1" destOrd="0" parTransId="{EC289099-C629-4340-AD2B-FC22BDCE337B}" sibTransId="{D7CC6392-EA4F-435A-9C31-DA176EF14008}"/>
    <dgm:cxn modelId="{B339FE4C-8B6E-B642-8BE2-E17B68797F97}" type="presOf" srcId="{B9BBB738-A71D-4793-B30D-0222FDFF2C9F}" destId="{1E6EED48-F643-ED42-9F40-AC334C19A236}" srcOrd="0" destOrd="0" presId="urn:microsoft.com/office/officeart/2005/8/layout/default"/>
    <dgm:cxn modelId="{D4FE8D88-FBF8-6D41-B548-E132E78ABF79}" type="presOf" srcId="{0BF9E51C-1BF0-4055-B779-42F3B67F6DD9}" destId="{F46E0BC6-A735-3F47-B558-7E0F105A4DAC}" srcOrd="0" destOrd="0" presId="urn:microsoft.com/office/officeart/2005/8/layout/default"/>
    <dgm:cxn modelId="{5DA4AD94-0D89-6F40-9705-26B7F4FB4138}" type="presOf" srcId="{5F0B8AFF-6EB8-423C-950D-0EC7A54714C0}" destId="{2DE2D871-9DF5-8040-9202-CD79668EBFA6}" srcOrd="0" destOrd="0" presId="urn:microsoft.com/office/officeart/2005/8/layout/default"/>
    <dgm:cxn modelId="{2D81E0AE-3F42-5144-8A8F-3F3B03A5F13B}" type="presOf" srcId="{F28FD175-D23E-4485-8B6B-B6D2E1D8FEB7}" destId="{8E33387F-5679-B841-A36D-0D3BBEC8CD37}" srcOrd="0" destOrd="0" presId="urn:microsoft.com/office/officeart/2005/8/layout/default"/>
    <dgm:cxn modelId="{A140C4DB-4090-4569-9879-2792ED98056C}" srcId="{5F0B8AFF-6EB8-423C-950D-0EC7A54714C0}" destId="{F28FD175-D23E-4485-8B6B-B6D2E1D8FEB7}" srcOrd="3" destOrd="0" parTransId="{8A13D391-D7B8-44AF-B2A0-EBB619D97C0B}" sibTransId="{F1B0CDB9-B27F-493F-BEC0-B584EDA4120C}"/>
    <dgm:cxn modelId="{15814ADC-F89C-4AF5-91FF-17B43D57E169}" srcId="{5F0B8AFF-6EB8-423C-950D-0EC7A54714C0}" destId="{0BF9E51C-1BF0-4055-B779-42F3B67F6DD9}" srcOrd="0" destOrd="0" parTransId="{95B460CC-81BA-4307-846B-83C16A2680CD}" sibTransId="{D9F2851C-2BB5-420F-B8E4-B27BE8B21F59}"/>
    <dgm:cxn modelId="{B0205DE3-4BE1-9B42-80EF-468A0B8B082E}" type="presOf" srcId="{209907B1-D22F-4232-9B6B-9F26406B2B96}" destId="{70BB6AA7-3F61-304B-BD99-E087C37BD073}" srcOrd="0" destOrd="0" presId="urn:microsoft.com/office/officeart/2005/8/layout/default"/>
    <dgm:cxn modelId="{EB75AB07-262D-8F44-8959-4A14B0B7FE39}" type="presParOf" srcId="{2DE2D871-9DF5-8040-9202-CD79668EBFA6}" destId="{F46E0BC6-A735-3F47-B558-7E0F105A4DAC}" srcOrd="0" destOrd="0" presId="urn:microsoft.com/office/officeart/2005/8/layout/default"/>
    <dgm:cxn modelId="{616E5045-9CCC-664F-B1AC-4B701F0C6725}" type="presParOf" srcId="{2DE2D871-9DF5-8040-9202-CD79668EBFA6}" destId="{D3D4923D-1F54-2645-A74F-3DDE4400AD1D}" srcOrd="1" destOrd="0" presId="urn:microsoft.com/office/officeart/2005/8/layout/default"/>
    <dgm:cxn modelId="{F68EB1E0-AA20-504F-AA36-92E16B317126}" type="presParOf" srcId="{2DE2D871-9DF5-8040-9202-CD79668EBFA6}" destId="{93F237E6-1297-B744-8178-746F51267925}" srcOrd="2" destOrd="0" presId="urn:microsoft.com/office/officeart/2005/8/layout/default"/>
    <dgm:cxn modelId="{7B1ED8E3-9472-C549-88B9-DE830E9D4BD6}" type="presParOf" srcId="{2DE2D871-9DF5-8040-9202-CD79668EBFA6}" destId="{45223637-C3AD-CA47-A541-0A5042CF86C1}" srcOrd="3" destOrd="0" presId="urn:microsoft.com/office/officeart/2005/8/layout/default"/>
    <dgm:cxn modelId="{9A5083C9-2A6B-9240-BE90-48FAE823C9BF}" type="presParOf" srcId="{2DE2D871-9DF5-8040-9202-CD79668EBFA6}" destId="{1E6EED48-F643-ED42-9F40-AC334C19A236}" srcOrd="4" destOrd="0" presId="urn:microsoft.com/office/officeart/2005/8/layout/default"/>
    <dgm:cxn modelId="{1A0FCDAF-C2DE-2B48-BE0A-D0FE50D0D390}" type="presParOf" srcId="{2DE2D871-9DF5-8040-9202-CD79668EBFA6}" destId="{BAD5FCF2-00F4-774F-8C42-5FD38D07E3D9}" srcOrd="5" destOrd="0" presId="urn:microsoft.com/office/officeart/2005/8/layout/default"/>
    <dgm:cxn modelId="{72A78FDF-A7E7-1142-B922-85848A3E6211}" type="presParOf" srcId="{2DE2D871-9DF5-8040-9202-CD79668EBFA6}" destId="{8E33387F-5679-B841-A36D-0D3BBEC8CD37}" srcOrd="6" destOrd="0" presId="urn:microsoft.com/office/officeart/2005/8/layout/default"/>
    <dgm:cxn modelId="{D4F78C77-91DF-294C-B9D0-4D80A6D1EC93}" type="presParOf" srcId="{2DE2D871-9DF5-8040-9202-CD79668EBFA6}" destId="{30212709-54CE-3448-ABBF-8D1D97C06D98}" srcOrd="7" destOrd="0" presId="urn:microsoft.com/office/officeart/2005/8/layout/default"/>
    <dgm:cxn modelId="{86692CC2-755F-DB4D-85F4-275AA49BBA21}" type="presParOf" srcId="{2DE2D871-9DF5-8040-9202-CD79668EBFA6}" destId="{70BB6AA7-3F61-304B-BD99-E087C37BD073}"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32E25FC-0244-4FDB-A236-19CAF078D3D2}"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08410864-E7B6-4B8E-B36A-DA7C317FDE82}">
      <dgm:prSet/>
      <dgm:spPr/>
      <dgm:t>
        <a:bodyPr/>
        <a:lstStyle/>
        <a:p>
          <a:r>
            <a:rPr lang="en-US"/>
            <a:t>How does prayer and mediation help me focus on developing my gratitude? </a:t>
          </a:r>
        </a:p>
      </dgm:t>
    </dgm:pt>
    <dgm:pt modelId="{AADEF897-659F-46B7-A148-252582E1ABC8}" type="parTrans" cxnId="{31E94F33-7916-420E-91E2-CAA67ABCC255}">
      <dgm:prSet/>
      <dgm:spPr/>
      <dgm:t>
        <a:bodyPr/>
        <a:lstStyle/>
        <a:p>
          <a:endParaRPr lang="en-US"/>
        </a:p>
      </dgm:t>
    </dgm:pt>
    <dgm:pt modelId="{AA7963E4-EBC4-4DDC-B95A-A3291E843380}" type="sibTrans" cxnId="{31E94F33-7916-420E-91E2-CAA67ABCC255}">
      <dgm:prSet/>
      <dgm:spPr/>
      <dgm:t>
        <a:bodyPr/>
        <a:lstStyle/>
        <a:p>
          <a:endParaRPr lang="en-US"/>
        </a:p>
      </dgm:t>
    </dgm:pt>
    <dgm:pt modelId="{BE88E541-D9B2-4D75-AC91-4148F80E9970}">
      <dgm:prSet/>
      <dgm:spPr/>
      <dgm:t>
        <a:bodyPr/>
        <a:lstStyle/>
        <a:p>
          <a:r>
            <a:rPr lang="en-US"/>
            <a:t>How can I become more disciplined in prayer and meditation to help me count my blessings at regular intervals during my day? </a:t>
          </a:r>
        </a:p>
      </dgm:t>
    </dgm:pt>
    <dgm:pt modelId="{14760359-4D3F-4DB1-9301-2FC07F96BEF8}" type="parTrans" cxnId="{E7DAF010-0819-4FB1-8C0B-78152E21987B}">
      <dgm:prSet/>
      <dgm:spPr/>
      <dgm:t>
        <a:bodyPr/>
        <a:lstStyle/>
        <a:p>
          <a:endParaRPr lang="en-US"/>
        </a:p>
      </dgm:t>
    </dgm:pt>
    <dgm:pt modelId="{AF024642-51E5-4B7E-ADA3-44D2A4ECBE84}" type="sibTrans" cxnId="{E7DAF010-0819-4FB1-8C0B-78152E21987B}">
      <dgm:prSet/>
      <dgm:spPr/>
      <dgm:t>
        <a:bodyPr/>
        <a:lstStyle/>
        <a:p>
          <a:endParaRPr lang="en-US"/>
        </a:p>
      </dgm:t>
    </dgm:pt>
    <dgm:pt modelId="{F6D22810-FB7B-4C38-AC27-68C4C0764710}">
      <dgm:prSet/>
      <dgm:spPr/>
      <dgm:t>
        <a:bodyPr/>
        <a:lstStyle/>
        <a:p>
          <a:r>
            <a:rPr lang="en-US"/>
            <a:t>Could I start the day by proclaiming thanks to my Creator and sustainer for Life, and for restoring my soul into my body? Can I perhaps aim to remember Him in all that I say and do in order to remind myself to be grateful in my daily activities?</a:t>
          </a:r>
        </a:p>
      </dgm:t>
    </dgm:pt>
    <dgm:pt modelId="{7B3AE794-0D2F-4A19-907D-BE47B4DDC349}" type="parTrans" cxnId="{FB898AD5-70E7-4534-84B3-962175C2626B}">
      <dgm:prSet/>
      <dgm:spPr/>
      <dgm:t>
        <a:bodyPr/>
        <a:lstStyle/>
        <a:p>
          <a:endParaRPr lang="en-US"/>
        </a:p>
      </dgm:t>
    </dgm:pt>
    <dgm:pt modelId="{13AB36C7-F42B-4AFB-8CC0-8CBB70D807E6}" type="sibTrans" cxnId="{FB898AD5-70E7-4534-84B3-962175C2626B}">
      <dgm:prSet/>
      <dgm:spPr/>
      <dgm:t>
        <a:bodyPr/>
        <a:lstStyle/>
        <a:p>
          <a:endParaRPr lang="en-US"/>
        </a:p>
      </dgm:t>
    </dgm:pt>
    <dgm:pt modelId="{DC46BA79-63EB-43E4-AEF3-4B3FA34AA890}">
      <dgm:prSet/>
      <dgm:spPr/>
      <dgm:t>
        <a:bodyPr/>
        <a:lstStyle/>
        <a:p>
          <a:r>
            <a:rPr lang="en-US"/>
            <a:t>How can giving to charity help me? How can giving of what I love to help those in need help me to be more grateful for my blessings? Is my gratitude to my Creator not best shown by my compassion and kindness to others? Will this not help to purify my heart and from my sins which weigh me down? Will He not make gratitude easier for the heart that follows its path regularly?</a:t>
          </a:r>
        </a:p>
      </dgm:t>
    </dgm:pt>
    <dgm:pt modelId="{24ECE4BE-770A-45BA-B5AA-751EDEF3A7DA}" type="parTrans" cxnId="{49AB04A5-22ED-4167-A62F-3CFAD59D8248}">
      <dgm:prSet/>
      <dgm:spPr/>
      <dgm:t>
        <a:bodyPr/>
        <a:lstStyle/>
        <a:p>
          <a:endParaRPr lang="en-US"/>
        </a:p>
      </dgm:t>
    </dgm:pt>
    <dgm:pt modelId="{BF9ED3C8-B774-412F-B338-5CE8457BFC6D}" type="sibTrans" cxnId="{49AB04A5-22ED-4167-A62F-3CFAD59D8248}">
      <dgm:prSet/>
      <dgm:spPr/>
      <dgm:t>
        <a:bodyPr/>
        <a:lstStyle/>
        <a:p>
          <a:endParaRPr lang="en-US"/>
        </a:p>
      </dgm:t>
    </dgm:pt>
    <dgm:pt modelId="{755B81DA-574A-664A-8481-A661EB22566A}" type="pres">
      <dgm:prSet presAssocID="{032E25FC-0244-4FDB-A236-19CAF078D3D2}" presName="linear" presStyleCnt="0">
        <dgm:presLayoutVars>
          <dgm:animLvl val="lvl"/>
          <dgm:resizeHandles val="exact"/>
        </dgm:presLayoutVars>
      </dgm:prSet>
      <dgm:spPr/>
    </dgm:pt>
    <dgm:pt modelId="{9CF3F18F-0D54-FC40-8610-15E214CF369A}" type="pres">
      <dgm:prSet presAssocID="{08410864-E7B6-4B8E-B36A-DA7C317FDE82}" presName="parentText" presStyleLbl="node1" presStyleIdx="0" presStyleCnt="4">
        <dgm:presLayoutVars>
          <dgm:chMax val="0"/>
          <dgm:bulletEnabled val="1"/>
        </dgm:presLayoutVars>
      </dgm:prSet>
      <dgm:spPr/>
    </dgm:pt>
    <dgm:pt modelId="{4A7BD16C-CCFC-104A-AE72-2FEAE21328D9}" type="pres">
      <dgm:prSet presAssocID="{AA7963E4-EBC4-4DDC-B95A-A3291E843380}" presName="spacer" presStyleCnt="0"/>
      <dgm:spPr/>
    </dgm:pt>
    <dgm:pt modelId="{62153632-5A24-0A49-9AB5-9F8DEC69FC76}" type="pres">
      <dgm:prSet presAssocID="{BE88E541-D9B2-4D75-AC91-4148F80E9970}" presName="parentText" presStyleLbl="node1" presStyleIdx="1" presStyleCnt="4">
        <dgm:presLayoutVars>
          <dgm:chMax val="0"/>
          <dgm:bulletEnabled val="1"/>
        </dgm:presLayoutVars>
      </dgm:prSet>
      <dgm:spPr/>
    </dgm:pt>
    <dgm:pt modelId="{B5BBB21B-5D49-C54A-8380-ACAFB2B61BBB}" type="pres">
      <dgm:prSet presAssocID="{AF024642-51E5-4B7E-ADA3-44D2A4ECBE84}" presName="spacer" presStyleCnt="0"/>
      <dgm:spPr/>
    </dgm:pt>
    <dgm:pt modelId="{035E7E01-2CBE-F844-9FC9-6760F83321CA}" type="pres">
      <dgm:prSet presAssocID="{F6D22810-FB7B-4C38-AC27-68C4C0764710}" presName="parentText" presStyleLbl="node1" presStyleIdx="2" presStyleCnt="4">
        <dgm:presLayoutVars>
          <dgm:chMax val="0"/>
          <dgm:bulletEnabled val="1"/>
        </dgm:presLayoutVars>
      </dgm:prSet>
      <dgm:spPr/>
    </dgm:pt>
    <dgm:pt modelId="{01A63A99-8590-264F-B071-F86D9281C888}" type="pres">
      <dgm:prSet presAssocID="{13AB36C7-F42B-4AFB-8CC0-8CBB70D807E6}" presName="spacer" presStyleCnt="0"/>
      <dgm:spPr/>
    </dgm:pt>
    <dgm:pt modelId="{FD1A5567-A249-924D-97D5-AF969C21A39C}" type="pres">
      <dgm:prSet presAssocID="{DC46BA79-63EB-43E4-AEF3-4B3FA34AA890}" presName="parentText" presStyleLbl="node1" presStyleIdx="3" presStyleCnt="4">
        <dgm:presLayoutVars>
          <dgm:chMax val="0"/>
          <dgm:bulletEnabled val="1"/>
        </dgm:presLayoutVars>
      </dgm:prSet>
      <dgm:spPr/>
    </dgm:pt>
  </dgm:ptLst>
  <dgm:cxnLst>
    <dgm:cxn modelId="{A3E1A504-02A2-AD4D-875A-6D65396B8A0D}" type="presOf" srcId="{DC46BA79-63EB-43E4-AEF3-4B3FA34AA890}" destId="{FD1A5567-A249-924D-97D5-AF969C21A39C}" srcOrd="0" destOrd="0" presId="urn:microsoft.com/office/officeart/2005/8/layout/vList2"/>
    <dgm:cxn modelId="{E7DAF010-0819-4FB1-8C0B-78152E21987B}" srcId="{032E25FC-0244-4FDB-A236-19CAF078D3D2}" destId="{BE88E541-D9B2-4D75-AC91-4148F80E9970}" srcOrd="1" destOrd="0" parTransId="{14760359-4D3F-4DB1-9301-2FC07F96BEF8}" sibTransId="{AF024642-51E5-4B7E-ADA3-44D2A4ECBE84}"/>
    <dgm:cxn modelId="{4A023C2D-A900-7D44-A5C9-C3376D644E4B}" type="presOf" srcId="{032E25FC-0244-4FDB-A236-19CAF078D3D2}" destId="{755B81DA-574A-664A-8481-A661EB22566A}" srcOrd="0" destOrd="0" presId="urn:microsoft.com/office/officeart/2005/8/layout/vList2"/>
    <dgm:cxn modelId="{31E94F33-7916-420E-91E2-CAA67ABCC255}" srcId="{032E25FC-0244-4FDB-A236-19CAF078D3D2}" destId="{08410864-E7B6-4B8E-B36A-DA7C317FDE82}" srcOrd="0" destOrd="0" parTransId="{AADEF897-659F-46B7-A148-252582E1ABC8}" sibTransId="{AA7963E4-EBC4-4DDC-B95A-A3291E843380}"/>
    <dgm:cxn modelId="{8ACF4044-815E-1F4D-B896-688685976937}" type="presOf" srcId="{08410864-E7B6-4B8E-B36A-DA7C317FDE82}" destId="{9CF3F18F-0D54-FC40-8610-15E214CF369A}" srcOrd="0" destOrd="0" presId="urn:microsoft.com/office/officeart/2005/8/layout/vList2"/>
    <dgm:cxn modelId="{8555967B-2C17-1A4B-B817-7FAF379CD71C}" type="presOf" srcId="{F6D22810-FB7B-4C38-AC27-68C4C0764710}" destId="{035E7E01-2CBE-F844-9FC9-6760F83321CA}" srcOrd="0" destOrd="0" presId="urn:microsoft.com/office/officeart/2005/8/layout/vList2"/>
    <dgm:cxn modelId="{49AB04A5-22ED-4167-A62F-3CFAD59D8248}" srcId="{032E25FC-0244-4FDB-A236-19CAF078D3D2}" destId="{DC46BA79-63EB-43E4-AEF3-4B3FA34AA890}" srcOrd="3" destOrd="0" parTransId="{24ECE4BE-770A-45BA-B5AA-751EDEF3A7DA}" sibTransId="{BF9ED3C8-B774-412F-B338-5CE8457BFC6D}"/>
    <dgm:cxn modelId="{FB898AD5-70E7-4534-84B3-962175C2626B}" srcId="{032E25FC-0244-4FDB-A236-19CAF078D3D2}" destId="{F6D22810-FB7B-4C38-AC27-68C4C0764710}" srcOrd="2" destOrd="0" parTransId="{7B3AE794-0D2F-4A19-907D-BE47B4DDC349}" sibTransId="{13AB36C7-F42B-4AFB-8CC0-8CBB70D807E6}"/>
    <dgm:cxn modelId="{7E5C33F9-9AA6-8547-82EF-62A51B70658E}" type="presOf" srcId="{BE88E541-D9B2-4D75-AC91-4148F80E9970}" destId="{62153632-5A24-0A49-9AB5-9F8DEC69FC76}" srcOrd="0" destOrd="0" presId="urn:microsoft.com/office/officeart/2005/8/layout/vList2"/>
    <dgm:cxn modelId="{F94971D3-6D4B-EF4A-ABAA-57B1C311E06F}" type="presParOf" srcId="{755B81DA-574A-664A-8481-A661EB22566A}" destId="{9CF3F18F-0D54-FC40-8610-15E214CF369A}" srcOrd="0" destOrd="0" presId="urn:microsoft.com/office/officeart/2005/8/layout/vList2"/>
    <dgm:cxn modelId="{1D52C43A-6080-934D-82F1-DAD24EEF65FA}" type="presParOf" srcId="{755B81DA-574A-664A-8481-A661EB22566A}" destId="{4A7BD16C-CCFC-104A-AE72-2FEAE21328D9}" srcOrd="1" destOrd="0" presId="urn:microsoft.com/office/officeart/2005/8/layout/vList2"/>
    <dgm:cxn modelId="{681CB827-BA00-194D-A271-3D5EAD85CE34}" type="presParOf" srcId="{755B81DA-574A-664A-8481-A661EB22566A}" destId="{62153632-5A24-0A49-9AB5-9F8DEC69FC76}" srcOrd="2" destOrd="0" presId="urn:microsoft.com/office/officeart/2005/8/layout/vList2"/>
    <dgm:cxn modelId="{64316CFF-E4B8-244A-9904-23830A6A9D3D}" type="presParOf" srcId="{755B81DA-574A-664A-8481-A661EB22566A}" destId="{B5BBB21B-5D49-C54A-8380-ACAFB2B61BBB}" srcOrd="3" destOrd="0" presId="urn:microsoft.com/office/officeart/2005/8/layout/vList2"/>
    <dgm:cxn modelId="{7CC4D6A9-3235-464D-8D68-D09CB52C19F0}" type="presParOf" srcId="{755B81DA-574A-664A-8481-A661EB22566A}" destId="{035E7E01-2CBE-F844-9FC9-6760F83321CA}" srcOrd="4" destOrd="0" presId="urn:microsoft.com/office/officeart/2005/8/layout/vList2"/>
    <dgm:cxn modelId="{AEFA1736-9E50-B04D-B61F-488707BB8D23}" type="presParOf" srcId="{755B81DA-574A-664A-8481-A661EB22566A}" destId="{01A63A99-8590-264F-B071-F86D9281C888}" srcOrd="5" destOrd="0" presId="urn:microsoft.com/office/officeart/2005/8/layout/vList2"/>
    <dgm:cxn modelId="{797F1B82-618D-1C44-9674-5B5EF25D8639}" type="presParOf" srcId="{755B81DA-574A-664A-8481-A661EB22566A}" destId="{FD1A5567-A249-924D-97D5-AF969C21A39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E972ACD-23EE-48BD-8D0D-69E3679E84EE}"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8BF9EAB1-23C5-486B-9CAC-6D92CABFC09C}">
      <dgm:prSet/>
      <dgm:spPr/>
      <dgm:t>
        <a:bodyPr/>
        <a:lstStyle/>
        <a:p>
          <a:r>
            <a:rPr lang="en-US"/>
            <a:t>Me? Or You? How could I be me if you are not you? How could you be you if I am not me?</a:t>
          </a:r>
        </a:p>
      </dgm:t>
    </dgm:pt>
    <dgm:pt modelId="{7648B166-F3D3-481E-9577-E92A5FAE80F7}" type="parTrans" cxnId="{D2F4E450-ABEF-4001-BC85-FAA892819F88}">
      <dgm:prSet/>
      <dgm:spPr/>
      <dgm:t>
        <a:bodyPr/>
        <a:lstStyle/>
        <a:p>
          <a:endParaRPr lang="en-US"/>
        </a:p>
      </dgm:t>
    </dgm:pt>
    <dgm:pt modelId="{1791F45E-7617-46DE-84A7-E18252F263A8}" type="sibTrans" cxnId="{D2F4E450-ABEF-4001-BC85-FAA892819F88}">
      <dgm:prSet/>
      <dgm:spPr/>
      <dgm:t>
        <a:bodyPr/>
        <a:lstStyle/>
        <a:p>
          <a:endParaRPr lang="en-US"/>
        </a:p>
      </dgm:t>
    </dgm:pt>
    <dgm:pt modelId="{8D1FF443-4821-43FE-A693-50BA5691D73A}">
      <dgm:prSet/>
      <dgm:spPr/>
      <dgm:t>
        <a:bodyPr/>
        <a:lstStyle/>
        <a:p>
          <a:r>
            <a:rPr lang="en-US"/>
            <a:t>Light or darkness?</a:t>
          </a:r>
        </a:p>
      </dgm:t>
    </dgm:pt>
    <dgm:pt modelId="{0C8C18D1-CB96-4B31-AD5E-53651F8AA8DA}" type="parTrans" cxnId="{20C30152-9551-43BB-B574-DE62D08D4B03}">
      <dgm:prSet/>
      <dgm:spPr/>
      <dgm:t>
        <a:bodyPr/>
        <a:lstStyle/>
        <a:p>
          <a:endParaRPr lang="en-US"/>
        </a:p>
      </dgm:t>
    </dgm:pt>
    <dgm:pt modelId="{65EBA4B7-BE0E-4F54-BD42-7FA2E2C964C1}" type="sibTrans" cxnId="{20C30152-9551-43BB-B574-DE62D08D4B03}">
      <dgm:prSet/>
      <dgm:spPr/>
      <dgm:t>
        <a:bodyPr/>
        <a:lstStyle/>
        <a:p>
          <a:endParaRPr lang="en-US"/>
        </a:p>
      </dgm:t>
    </dgm:pt>
    <dgm:pt modelId="{36701771-73A1-43E2-9D6E-539CA3C45550}">
      <dgm:prSet/>
      <dgm:spPr/>
      <dgm:t>
        <a:bodyPr/>
        <a:lstStyle/>
        <a:p>
          <a:r>
            <a:rPr lang="en-US"/>
            <a:t>Unity or division?</a:t>
          </a:r>
        </a:p>
      </dgm:t>
    </dgm:pt>
    <dgm:pt modelId="{B3B8EB49-FAB8-4DEC-A43B-AEF4ED817068}" type="parTrans" cxnId="{DFF72CC5-144A-4DF9-882F-AFBC6326485E}">
      <dgm:prSet/>
      <dgm:spPr/>
      <dgm:t>
        <a:bodyPr/>
        <a:lstStyle/>
        <a:p>
          <a:endParaRPr lang="en-US"/>
        </a:p>
      </dgm:t>
    </dgm:pt>
    <dgm:pt modelId="{7B2CD5F7-B331-4002-8D76-28D698A4C23B}" type="sibTrans" cxnId="{DFF72CC5-144A-4DF9-882F-AFBC6326485E}">
      <dgm:prSet/>
      <dgm:spPr/>
      <dgm:t>
        <a:bodyPr/>
        <a:lstStyle/>
        <a:p>
          <a:endParaRPr lang="en-US"/>
        </a:p>
      </dgm:t>
    </dgm:pt>
    <dgm:pt modelId="{5D77FF32-715E-4A8C-9DFD-001286FDEB79}">
      <dgm:prSet/>
      <dgm:spPr/>
      <dgm:t>
        <a:bodyPr/>
        <a:lstStyle/>
        <a:p>
          <a:r>
            <a:rPr lang="en-US"/>
            <a:t>Music or Silence?</a:t>
          </a:r>
        </a:p>
      </dgm:t>
    </dgm:pt>
    <dgm:pt modelId="{C1B64248-2D4E-40AB-BFB0-6AFA9E66E278}" type="parTrans" cxnId="{A01711FD-B90F-462A-8C5F-04AC05C83CA2}">
      <dgm:prSet/>
      <dgm:spPr/>
      <dgm:t>
        <a:bodyPr/>
        <a:lstStyle/>
        <a:p>
          <a:endParaRPr lang="en-US"/>
        </a:p>
      </dgm:t>
    </dgm:pt>
    <dgm:pt modelId="{EEE0AF83-999E-4437-9918-65D8E73BDE7B}" type="sibTrans" cxnId="{A01711FD-B90F-462A-8C5F-04AC05C83CA2}">
      <dgm:prSet/>
      <dgm:spPr/>
      <dgm:t>
        <a:bodyPr/>
        <a:lstStyle/>
        <a:p>
          <a:endParaRPr lang="en-US"/>
        </a:p>
      </dgm:t>
    </dgm:pt>
    <dgm:pt modelId="{FF741B79-1B63-49A3-B984-D2E99E6BAAAF}">
      <dgm:prSet/>
      <dgm:spPr/>
      <dgm:t>
        <a:bodyPr/>
        <a:lstStyle/>
        <a:p>
          <a:r>
            <a:rPr lang="en-US"/>
            <a:t>Life or Death?</a:t>
          </a:r>
        </a:p>
      </dgm:t>
    </dgm:pt>
    <dgm:pt modelId="{2D1A3A13-E434-4431-B51C-BAB20DB8C0DD}" type="parTrans" cxnId="{256F1726-9D5E-44FE-8ADE-E5EF8F5DA9FB}">
      <dgm:prSet/>
      <dgm:spPr/>
      <dgm:t>
        <a:bodyPr/>
        <a:lstStyle/>
        <a:p>
          <a:endParaRPr lang="en-US"/>
        </a:p>
      </dgm:t>
    </dgm:pt>
    <dgm:pt modelId="{9A10FD09-872B-477B-8FA4-F4F43AB35019}" type="sibTrans" cxnId="{256F1726-9D5E-44FE-8ADE-E5EF8F5DA9FB}">
      <dgm:prSet/>
      <dgm:spPr/>
      <dgm:t>
        <a:bodyPr/>
        <a:lstStyle/>
        <a:p>
          <a:endParaRPr lang="en-US"/>
        </a:p>
      </dgm:t>
    </dgm:pt>
    <dgm:pt modelId="{184E83B9-5327-4AD5-9C09-213D112942D5}">
      <dgm:prSet/>
      <dgm:spPr/>
      <dgm:t>
        <a:bodyPr/>
        <a:lstStyle/>
        <a:p>
          <a:r>
            <a:rPr lang="en-US"/>
            <a:t>The Heat or The Shade?</a:t>
          </a:r>
        </a:p>
      </dgm:t>
    </dgm:pt>
    <dgm:pt modelId="{A9B86431-D318-48AF-AA7B-40D6CFE1C9B6}" type="parTrans" cxnId="{D3C7A0C6-EE3F-462A-8A0C-D633DFA6C110}">
      <dgm:prSet/>
      <dgm:spPr/>
      <dgm:t>
        <a:bodyPr/>
        <a:lstStyle/>
        <a:p>
          <a:endParaRPr lang="en-US"/>
        </a:p>
      </dgm:t>
    </dgm:pt>
    <dgm:pt modelId="{3EB71173-4D88-440F-B4C0-B4E0D482D7A9}" type="sibTrans" cxnId="{D3C7A0C6-EE3F-462A-8A0C-D633DFA6C110}">
      <dgm:prSet/>
      <dgm:spPr/>
      <dgm:t>
        <a:bodyPr/>
        <a:lstStyle/>
        <a:p>
          <a:endParaRPr lang="en-US"/>
        </a:p>
      </dgm:t>
    </dgm:pt>
    <dgm:pt modelId="{F0A30BA5-CBF3-4E0B-8D8D-C53F9AC647F9}">
      <dgm:prSet/>
      <dgm:spPr/>
      <dgm:t>
        <a:bodyPr/>
        <a:lstStyle/>
        <a:p>
          <a:r>
            <a:rPr lang="en-US"/>
            <a:t>Falsehood or Truth?</a:t>
          </a:r>
        </a:p>
      </dgm:t>
    </dgm:pt>
    <dgm:pt modelId="{4DCC1B6F-5E24-466E-B3F3-162B87914623}" type="parTrans" cxnId="{EFEC4BC3-2A61-4FB3-B399-5125D74B1123}">
      <dgm:prSet/>
      <dgm:spPr/>
      <dgm:t>
        <a:bodyPr/>
        <a:lstStyle/>
        <a:p>
          <a:endParaRPr lang="en-US"/>
        </a:p>
      </dgm:t>
    </dgm:pt>
    <dgm:pt modelId="{D6FDD652-343A-4AD0-891C-B9FC1D7E22D3}" type="sibTrans" cxnId="{EFEC4BC3-2A61-4FB3-B399-5125D74B1123}">
      <dgm:prSet/>
      <dgm:spPr/>
      <dgm:t>
        <a:bodyPr/>
        <a:lstStyle/>
        <a:p>
          <a:endParaRPr lang="en-US"/>
        </a:p>
      </dgm:t>
    </dgm:pt>
    <dgm:pt modelId="{019D5065-A134-4C2C-B8CF-09026F6B1614}">
      <dgm:prSet/>
      <dgm:spPr/>
      <dgm:t>
        <a:bodyPr/>
        <a:lstStyle/>
        <a:p>
          <a:r>
            <a:rPr lang="en-US"/>
            <a:t>Folly or Wisdom?</a:t>
          </a:r>
        </a:p>
      </dgm:t>
    </dgm:pt>
    <dgm:pt modelId="{9A0387D8-6238-4D12-B1B1-A342344E8B12}" type="parTrans" cxnId="{ADE3CF4F-4BEA-4386-BBF7-95206D74557D}">
      <dgm:prSet/>
      <dgm:spPr/>
      <dgm:t>
        <a:bodyPr/>
        <a:lstStyle/>
        <a:p>
          <a:endParaRPr lang="en-US"/>
        </a:p>
      </dgm:t>
    </dgm:pt>
    <dgm:pt modelId="{0BF4AED7-322D-48B0-B1E5-1096457C1804}" type="sibTrans" cxnId="{ADE3CF4F-4BEA-4386-BBF7-95206D74557D}">
      <dgm:prSet/>
      <dgm:spPr/>
      <dgm:t>
        <a:bodyPr/>
        <a:lstStyle/>
        <a:p>
          <a:endParaRPr lang="en-US"/>
        </a:p>
      </dgm:t>
    </dgm:pt>
    <dgm:pt modelId="{93C8EB1B-D700-4F96-BEFF-639DC5E3598F}">
      <dgm:prSet/>
      <dgm:spPr/>
      <dgm:t>
        <a:bodyPr/>
        <a:lstStyle/>
        <a:p>
          <a:r>
            <a:rPr lang="en-US"/>
            <a:t>Delusion or Reality?</a:t>
          </a:r>
        </a:p>
      </dgm:t>
    </dgm:pt>
    <dgm:pt modelId="{FFC00A03-8642-4951-981C-EA7F3F16F39C}" type="parTrans" cxnId="{B52ECCDF-D0B4-4568-AAE8-4BEA5B8CEFD7}">
      <dgm:prSet/>
      <dgm:spPr/>
      <dgm:t>
        <a:bodyPr/>
        <a:lstStyle/>
        <a:p>
          <a:endParaRPr lang="en-US"/>
        </a:p>
      </dgm:t>
    </dgm:pt>
    <dgm:pt modelId="{72D2DBD0-DE17-4E84-A509-AA5C522AEC82}" type="sibTrans" cxnId="{B52ECCDF-D0B4-4568-AAE8-4BEA5B8CEFD7}">
      <dgm:prSet/>
      <dgm:spPr/>
      <dgm:t>
        <a:bodyPr/>
        <a:lstStyle/>
        <a:p>
          <a:endParaRPr lang="en-US"/>
        </a:p>
      </dgm:t>
    </dgm:pt>
    <dgm:pt modelId="{D7A4649A-0D23-4689-85AF-DF07596CB4EA}">
      <dgm:prSet/>
      <dgm:spPr/>
      <dgm:t>
        <a:bodyPr/>
        <a:lstStyle/>
        <a:p>
          <a:r>
            <a:rPr lang="en-US"/>
            <a:t>Singularity or Pairs?</a:t>
          </a:r>
        </a:p>
      </dgm:t>
    </dgm:pt>
    <dgm:pt modelId="{04EB9512-4387-45FC-9E55-0A501FE666DD}" type="parTrans" cxnId="{12564E45-6AAA-43CA-B55E-0350A624AF5B}">
      <dgm:prSet/>
      <dgm:spPr/>
      <dgm:t>
        <a:bodyPr/>
        <a:lstStyle/>
        <a:p>
          <a:endParaRPr lang="en-US"/>
        </a:p>
      </dgm:t>
    </dgm:pt>
    <dgm:pt modelId="{66D99CC2-149A-4622-8716-B6016EE53E15}" type="sibTrans" cxnId="{12564E45-6AAA-43CA-B55E-0350A624AF5B}">
      <dgm:prSet/>
      <dgm:spPr/>
      <dgm:t>
        <a:bodyPr/>
        <a:lstStyle/>
        <a:p>
          <a:endParaRPr lang="en-US"/>
        </a:p>
      </dgm:t>
    </dgm:pt>
    <dgm:pt modelId="{F2808B8E-D616-495D-ABED-63F75DC2D0D2}">
      <dgm:prSet/>
      <dgm:spPr/>
      <dgm:t>
        <a:bodyPr/>
        <a:lstStyle/>
        <a:p>
          <a:r>
            <a:rPr lang="en-US"/>
            <a:t>The Journey or the Destination?</a:t>
          </a:r>
        </a:p>
      </dgm:t>
    </dgm:pt>
    <dgm:pt modelId="{7EE4366B-BDA9-4624-93AF-5D64F8BE7F42}" type="parTrans" cxnId="{3301ABC8-8931-4D94-826B-4BB6410A6CDC}">
      <dgm:prSet/>
      <dgm:spPr/>
      <dgm:t>
        <a:bodyPr/>
        <a:lstStyle/>
        <a:p>
          <a:endParaRPr lang="en-US"/>
        </a:p>
      </dgm:t>
    </dgm:pt>
    <dgm:pt modelId="{617DB186-CBE0-4E79-9617-6939309504F9}" type="sibTrans" cxnId="{3301ABC8-8931-4D94-826B-4BB6410A6CDC}">
      <dgm:prSet/>
      <dgm:spPr/>
      <dgm:t>
        <a:bodyPr/>
        <a:lstStyle/>
        <a:p>
          <a:endParaRPr lang="en-US"/>
        </a:p>
      </dgm:t>
    </dgm:pt>
    <dgm:pt modelId="{62580B46-85E4-4C4D-A65B-1C72DB651C30}">
      <dgm:prSet/>
      <dgm:spPr/>
      <dgm:t>
        <a:bodyPr/>
        <a:lstStyle/>
        <a:p>
          <a:r>
            <a:rPr lang="en-US" dirty="0"/>
            <a:t>The success or the failure?</a:t>
          </a:r>
        </a:p>
      </dgm:t>
    </dgm:pt>
    <dgm:pt modelId="{E6874AAF-E500-4BD0-87F3-21546D54EA0D}" type="parTrans" cxnId="{94369309-6982-4E5F-BD5E-4B20DFBD6D3D}">
      <dgm:prSet/>
      <dgm:spPr/>
      <dgm:t>
        <a:bodyPr/>
        <a:lstStyle/>
        <a:p>
          <a:endParaRPr lang="en-US"/>
        </a:p>
      </dgm:t>
    </dgm:pt>
    <dgm:pt modelId="{BD2E4862-9C8C-4066-B569-4E142EED39B9}" type="sibTrans" cxnId="{94369309-6982-4E5F-BD5E-4B20DFBD6D3D}">
      <dgm:prSet/>
      <dgm:spPr/>
      <dgm:t>
        <a:bodyPr/>
        <a:lstStyle/>
        <a:p>
          <a:endParaRPr lang="en-US"/>
        </a:p>
      </dgm:t>
    </dgm:pt>
    <dgm:pt modelId="{59068BB0-6A93-4B25-9D7C-C2758C816450}">
      <dgm:prSet/>
      <dgm:spPr/>
      <dgm:t>
        <a:bodyPr/>
        <a:lstStyle/>
        <a:p>
          <a:r>
            <a:rPr lang="en-US"/>
            <a:t>Evil or Good?</a:t>
          </a:r>
        </a:p>
      </dgm:t>
    </dgm:pt>
    <dgm:pt modelId="{DE5E317F-4415-4C22-B0A8-3249E2F130EA}" type="parTrans" cxnId="{18FD2DB2-EBA0-4ADC-ACF2-7635C9497669}">
      <dgm:prSet/>
      <dgm:spPr/>
      <dgm:t>
        <a:bodyPr/>
        <a:lstStyle/>
        <a:p>
          <a:endParaRPr lang="en-US"/>
        </a:p>
      </dgm:t>
    </dgm:pt>
    <dgm:pt modelId="{22FCC4D8-CAFD-4906-BCEC-6EC560726B3B}" type="sibTrans" cxnId="{18FD2DB2-EBA0-4ADC-ACF2-7635C9497669}">
      <dgm:prSet/>
      <dgm:spPr/>
      <dgm:t>
        <a:bodyPr/>
        <a:lstStyle/>
        <a:p>
          <a:endParaRPr lang="en-US"/>
        </a:p>
      </dgm:t>
    </dgm:pt>
    <dgm:pt modelId="{39B8A20C-653A-4EBA-BC23-A8F31B4C17EA}">
      <dgm:prSet/>
      <dgm:spPr/>
      <dgm:t>
        <a:bodyPr/>
        <a:lstStyle/>
        <a:p>
          <a:r>
            <a:rPr lang="en-US"/>
            <a:t>Oneness or Infinity?</a:t>
          </a:r>
        </a:p>
      </dgm:t>
    </dgm:pt>
    <dgm:pt modelId="{FBE687DF-514A-4D67-8349-B378553FEDFE}" type="parTrans" cxnId="{B1AEB1DB-689C-4E09-8372-16BB8CD1E73A}">
      <dgm:prSet/>
      <dgm:spPr/>
      <dgm:t>
        <a:bodyPr/>
        <a:lstStyle/>
        <a:p>
          <a:endParaRPr lang="en-US"/>
        </a:p>
      </dgm:t>
    </dgm:pt>
    <dgm:pt modelId="{D148394E-4B23-4B92-8965-5EA37EAB42C2}" type="sibTrans" cxnId="{B1AEB1DB-689C-4E09-8372-16BB8CD1E73A}">
      <dgm:prSet/>
      <dgm:spPr/>
      <dgm:t>
        <a:bodyPr/>
        <a:lstStyle/>
        <a:p>
          <a:endParaRPr lang="en-US"/>
        </a:p>
      </dgm:t>
    </dgm:pt>
    <dgm:pt modelId="{03DA4BF3-8E56-4ECF-81D8-AFEE7143EA92}">
      <dgm:prSet/>
      <dgm:spPr/>
      <dgm:t>
        <a:bodyPr/>
        <a:lstStyle/>
        <a:p>
          <a:r>
            <a:rPr lang="en-US"/>
            <a:t>Destruction or Creativity?</a:t>
          </a:r>
        </a:p>
      </dgm:t>
    </dgm:pt>
    <dgm:pt modelId="{B56ABFF2-3BE1-4B85-B6C4-CA51B62C977E}" type="parTrans" cxnId="{921DF45A-8040-48C3-8AC0-1ED89EBB7483}">
      <dgm:prSet/>
      <dgm:spPr/>
      <dgm:t>
        <a:bodyPr/>
        <a:lstStyle/>
        <a:p>
          <a:endParaRPr lang="en-US"/>
        </a:p>
      </dgm:t>
    </dgm:pt>
    <dgm:pt modelId="{3926B80A-55E3-4580-8FF4-EBC22B7E444E}" type="sibTrans" cxnId="{921DF45A-8040-48C3-8AC0-1ED89EBB7483}">
      <dgm:prSet/>
      <dgm:spPr/>
      <dgm:t>
        <a:bodyPr/>
        <a:lstStyle/>
        <a:p>
          <a:endParaRPr lang="en-US"/>
        </a:p>
      </dgm:t>
    </dgm:pt>
    <dgm:pt modelId="{03C0B00B-1516-451F-8EE5-4C7AF3F3E5F2}">
      <dgm:prSet/>
      <dgm:spPr/>
      <dgm:t>
        <a:bodyPr/>
        <a:lstStyle/>
        <a:p>
          <a:r>
            <a:rPr lang="en-US"/>
            <a:t>The temporary or the Infinite?</a:t>
          </a:r>
        </a:p>
      </dgm:t>
    </dgm:pt>
    <dgm:pt modelId="{449D0849-35D7-45CC-93B0-7944EFD5BCE6}" type="parTrans" cxnId="{38975A1C-291E-42E3-B85B-897499626605}">
      <dgm:prSet/>
      <dgm:spPr/>
      <dgm:t>
        <a:bodyPr/>
        <a:lstStyle/>
        <a:p>
          <a:endParaRPr lang="en-US"/>
        </a:p>
      </dgm:t>
    </dgm:pt>
    <dgm:pt modelId="{3131FC93-54DA-49D4-AACD-BB9BE5696D14}" type="sibTrans" cxnId="{38975A1C-291E-42E3-B85B-897499626605}">
      <dgm:prSet/>
      <dgm:spPr/>
      <dgm:t>
        <a:bodyPr/>
        <a:lstStyle/>
        <a:p>
          <a:endParaRPr lang="en-US"/>
        </a:p>
      </dgm:t>
    </dgm:pt>
    <dgm:pt modelId="{59ACBF84-49FC-4504-903E-95BA988534F8}">
      <dgm:prSet/>
      <dgm:spPr/>
      <dgm:t>
        <a:bodyPr/>
        <a:lstStyle/>
        <a:p>
          <a:r>
            <a:rPr lang="en-US"/>
            <a:t>The negative or the Positive?</a:t>
          </a:r>
        </a:p>
      </dgm:t>
    </dgm:pt>
    <dgm:pt modelId="{9B10A86B-1E0D-4EE2-A358-4ABD3D6B9D2C}" type="parTrans" cxnId="{8402F466-1216-47C4-B37D-1A60DC92BB6F}">
      <dgm:prSet/>
      <dgm:spPr/>
      <dgm:t>
        <a:bodyPr/>
        <a:lstStyle/>
        <a:p>
          <a:endParaRPr lang="en-US"/>
        </a:p>
      </dgm:t>
    </dgm:pt>
    <dgm:pt modelId="{4D33D555-302B-4C7D-B36A-4EFDFA82D757}" type="sibTrans" cxnId="{8402F466-1216-47C4-B37D-1A60DC92BB6F}">
      <dgm:prSet/>
      <dgm:spPr/>
      <dgm:t>
        <a:bodyPr/>
        <a:lstStyle/>
        <a:p>
          <a:endParaRPr lang="en-US"/>
        </a:p>
      </dgm:t>
    </dgm:pt>
    <dgm:pt modelId="{0BBF4300-F0C6-42D4-A518-0C4646BCDF7C}">
      <dgm:prSet/>
      <dgm:spPr/>
      <dgm:t>
        <a:bodyPr/>
        <a:lstStyle/>
        <a:p>
          <a:r>
            <a:rPr lang="en-US"/>
            <a:t>The Sun or The Moon?</a:t>
          </a:r>
        </a:p>
      </dgm:t>
    </dgm:pt>
    <dgm:pt modelId="{9446A482-B582-4DB1-A519-E04F305A5042}" type="parTrans" cxnId="{3C200A87-0C7E-451B-B8C4-1DE97621D483}">
      <dgm:prSet/>
      <dgm:spPr/>
      <dgm:t>
        <a:bodyPr/>
        <a:lstStyle/>
        <a:p>
          <a:endParaRPr lang="en-US"/>
        </a:p>
      </dgm:t>
    </dgm:pt>
    <dgm:pt modelId="{BB08E6EA-6170-46F3-9E39-10B3544C8F37}" type="sibTrans" cxnId="{3C200A87-0C7E-451B-B8C4-1DE97621D483}">
      <dgm:prSet/>
      <dgm:spPr/>
      <dgm:t>
        <a:bodyPr/>
        <a:lstStyle/>
        <a:p>
          <a:endParaRPr lang="en-US"/>
        </a:p>
      </dgm:t>
    </dgm:pt>
    <dgm:pt modelId="{88700FC6-BBB6-4CFB-A4EF-5677318CBAA5}">
      <dgm:prSet/>
      <dgm:spPr/>
      <dgm:t>
        <a:bodyPr/>
        <a:lstStyle/>
        <a:p>
          <a:r>
            <a:rPr lang="en-US"/>
            <a:t>(The list of opposites can go on and on…) </a:t>
          </a:r>
        </a:p>
      </dgm:t>
    </dgm:pt>
    <dgm:pt modelId="{8C7D6507-12AA-4106-BE7A-ABB00E4D2120}" type="parTrans" cxnId="{AC568DB4-E210-4524-BC97-B01AD9BF675C}">
      <dgm:prSet/>
      <dgm:spPr/>
      <dgm:t>
        <a:bodyPr/>
        <a:lstStyle/>
        <a:p>
          <a:endParaRPr lang="en-US"/>
        </a:p>
      </dgm:t>
    </dgm:pt>
    <dgm:pt modelId="{66CF4ADA-D814-4128-BE2B-CECF446477DD}" type="sibTrans" cxnId="{AC568DB4-E210-4524-BC97-B01AD9BF675C}">
      <dgm:prSet/>
      <dgm:spPr/>
      <dgm:t>
        <a:bodyPr/>
        <a:lstStyle/>
        <a:p>
          <a:endParaRPr lang="en-US"/>
        </a:p>
      </dgm:t>
    </dgm:pt>
    <dgm:pt modelId="{FFF6E7F7-2363-4C92-BE9B-0DC82B09E19C}">
      <dgm:prSet/>
      <dgm:spPr/>
      <dgm:t>
        <a:bodyPr/>
        <a:lstStyle/>
        <a:p>
          <a:r>
            <a:rPr lang="en-US"/>
            <a:t>Can I not find Peace in  the Unity of the Pairs? How can one exist without the other? </a:t>
          </a:r>
        </a:p>
      </dgm:t>
    </dgm:pt>
    <dgm:pt modelId="{9F374060-431C-49A3-AE5E-F6CF4D750569}" type="parTrans" cxnId="{C5DDA8EC-BBBF-46CD-889A-2B3C63C158D8}">
      <dgm:prSet/>
      <dgm:spPr/>
      <dgm:t>
        <a:bodyPr/>
        <a:lstStyle/>
        <a:p>
          <a:endParaRPr lang="en-US"/>
        </a:p>
      </dgm:t>
    </dgm:pt>
    <dgm:pt modelId="{62C34805-F4E4-4669-B20C-51C79F3300C7}" type="sibTrans" cxnId="{C5DDA8EC-BBBF-46CD-889A-2B3C63C158D8}">
      <dgm:prSet/>
      <dgm:spPr/>
      <dgm:t>
        <a:bodyPr/>
        <a:lstStyle/>
        <a:p>
          <a:endParaRPr lang="en-US"/>
        </a:p>
      </dgm:t>
    </dgm:pt>
    <dgm:pt modelId="{875C54D0-AE47-3643-BDD8-8743534DC943}" type="pres">
      <dgm:prSet presAssocID="{2E972ACD-23EE-48BD-8D0D-69E3679E84EE}" presName="diagram" presStyleCnt="0">
        <dgm:presLayoutVars>
          <dgm:dir/>
          <dgm:resizeHandles val="exact"/>
        </dgm:presLayoutVars>
      </dgm:prSet>
      <dgm:spPr/>
    </dgm:pt>
    <dgm:pt modelId="{3E90F92B-2854-194C-8664-FD2B66F967A5}" type="pres">
      <dgm:prSet presAssocID="{8BF9EAB1-23C5-486B-9CAC-6D92CABFC09C}" presName="node" presStyleLbl="node1" presStyleIdx="0" presStyleCnt="20">
        <dgm:presLayoutVars>
          <dgm:bulletEnabled val="1"/>
        </dgm:presLayoutVars>
      </dgm:prSet>
      <dgm:spPr/>
    </dgm:pt>
    <dgm:pt modelId="{FDB0944B-E2CB-0A43-ACEF-7B884176D8A5}" type="pres">
      <dgm:prSet presAssocID="{1791F45E-7617-46DE-84A7-E18252F263A8}" presName="sibTrans" presStyleCnt="0"/>
      <dgm:spPr/>
    </dgm:pt>
    <dgm:pt modelId="{4E44E877-653D-0341-A115-0C2F5E78DA60}" type="pres">
      <dgm:prSet presAssocID="{8D1FF443-4821-43FE-A693-50BA5691D73A}" presName="node" presStyleLbl="node1" presStyleIdx="1" presStyleCnt="20">
        <dgm:presLayoutVars>
          <dgm:bulletEnabled val="1"/>
        </dgm:presLayoutVars>
      </dgm:prSet>
      <dgm:spPr/>
    </dgm:pt>
    <dgm:pt modelId="{E19B6F0B-8B41-A240-976B-7915591ED6D4}" type="pres">
      <dgm:prSet presAssocID="{65EBA4B7-BE0E-4F54-BD42-7FA2E2C964C1}" presName="sibTrans" presStyleCnt="0"/>
      <dgm:spPr/>
    </dgm:pt>
    <dgm:pt modelId="{C86EA94F-9BF7-F343-B1EE-3FD3A6535FDD}" type="pres">
      <dgm:prSet presAssocID="{36701771-73A1-43E2-9D6E-539CA3C45550}" presName="node" presStyleLbl="node1" presStyleIdx="2" presStyleCnt="20">
        <dgm:presLayoutVars>
          <dgm:bulletEnabled val="1"/>
        </dgm:presLayoutVars>
      </dgm:prSet>
      <dgm:spPr/>
    </dgm:pt>
    <dgm:pt modelId="{E2B405BB-127B-294F-B788-00A3B454FEFB}" type="pres">
      <dgm:prSet presAssocID="{7B2CD5F7-B331-4002-8D76-28D698A4C23B}" presName="sibTrans" presStyleCnt="0"/>
      <dgm:spPr/>
    </dgm:pt>
    <dgm:pt modelId="{2C6B2FA7-29B3-0F40-A467-E4434C30FD61}" type="pres">
      <dgm:prSet presAssocID="{5D77FF32-715E-4A8C-9DFD-001286FDEB79}" presName="node" presStyleLbl="node1" presStyleIdx="3" presStyleCnt="20">
        <dgm:presLayoutVars>
          <dgm:bulletEnabled val="1"/>
        </dgm:presLayoutVars>
      </dgm:prSet>
      <dgm:spPr/>
    </dgm:pt>
    <dgm:pt modelId="{912BC884-CE78-0247-B186-2C0677ACF56B}" type="pres">
      <dgm:prSet presAssocID="{EEE0AF83-999E-4437-9918-65D8E73BDE7B}" presName="sibTrans" presStyleCnt="0"/>
      <dgm:spPr/>
    </dgm:pt>
    <dgm:pt modelId="{07BEC38B-1683-1540-A735-2C7A79B2E441}" type="pres">
      <dgm:prSet presAssocID="{FF741B79-1B63-49A3-B984-D2E99E6BAAAF}" presName="node" presStyleLbl="node1" presStyleIdx="4" presStyleCnt="20">
        <dgm:presLayoutVars>
          <dgm:bulletEnabled val="1"/>
        </dgm:presLayoutVars>
      </dgm:prSet>
      <dgm:spPr/>
    </dgm:pt>
    <dgm:pt modelId="{876FC02E-5E22-F64E-B919-6EFA5DE89B92}" type="pres">
      <dgm:prSet presAssocID="{9A10FD09-872B-477B-8FA4-F4F43AB35019}" presName="sibTrans" presStyleCnt="0"/>
      <dgm:spPr/>
    </dgm:pt>
    <dgm:pt modelId="{387C2B55-AE0B-B645-8C8D-59F6F8951E23}" type="pres">
      <dgm:prSet presAssocID="{184E83B9-5327-4AD5-9C09-213D112942D5}" presName="node" presStyleLbl="node1" presStyleIdx="5" presStyleCnt="20">
        <dgm:presLayoutVars>
          <dgm:bulletEnabled val="1"/>
        </dgm:presLayoutVars>
      </dgm:prSet>
      <dgm:spPr/>
    </dgm:pt>
    <dgm:pt modelId="{EDE1A1E4-19B3-704D-8080-6B22CAB02BDA}" type="pres">
      <dgm:prSet presAssocID="{3EB71173-4D88-440F-B4C0-B4E0D482D7A9}" presName="sibTrans" presStyleCnt="0"/>
      <dgm:spPr/>
    </dgm:pt>
    <dgm:pt modelId="{64D7522E-E4CE-4C4C-B49D-907928CD8AC0}" type="pres">
      <dgm:prSet presAssocID="{F0A30BA5-CBF3-4E0B-8D8D-C53F9AC647F9}" presName="node" presStyleLbl="node1" presStyleIdx="6" presStyleCnt="20">
        <dgm:presLayoutVars>
          <dgm:bulletEnabled val="1"/>
        </dgm:presLayoutVars>
      </dgm:prSet>
      <dgm:spPr/>
    </dgm:pt>
    <dgm:pt modelId="{DB34B618-7B19-9543-BA1D-CCA20C738271}" type="pres">
      <dgm:prSet presAssocID="{D6FDD652-343A-4AD0-891C-B9FC1D7E22D3}" presName="sibTrans" presStyleCnt="0"/>
      <dgm:spPr/>
    </dgm:pt>
    <dgm:pt modelId="{75290B8A-BA94-9D41-85BE-02FEF0A3C21F}" type="pres">
      <dgm:prSet presAssocID="{019D5065-A134-4C2C-B8CF-09026F6B1614}" presName="node" presStyleLbl="node1" presStyleIdx="7" presStyleCnt="20">
        <dgm:presLayoutVars>
          <dgm:bulletEnabled val="1"/>
        </dgm:presLayoutVars>
      </dgm:prSet>
      <dgm:spPr/>
    </dgm:pt>
    <dgm:pt modelId="{04197927-474E-A847-B3B6-00588AECC276}" type="pres">
      <dgm:prSet presAssocID="{0BF4AED7-322D-48B0-B1E5-1096457C1804}" presName="sibTrans" presStyleCnt="0"/>
      <dgm:spPr/>
    </dgm:pt>
    <dgm:pt modelId="{574C8991-16A8-B34A-9E68-58270B9FF0C2}" type="pres">
      <dgm:prSet presAssocID="{93C8EB1B-D700-4F96-BEFF-639DC5E3598F}" presName="node" presStyleLbl="node1" presStyleIdx="8" presStyleCnt="20">
        <dgm:presLayoutVars>
          <dgm:bulletEnabled val="1"/>
        </dgm:presLayoutVars>
      </dgm:prSet>
      <dgm:spPr/>
    </dgm:pt>
    <dgm:pt modelId="{04E8481F-8001-8E47-92D6-E2E2A5A933D0}" type="pres">
      <dgm:prSet presAssocID="{72D2DBD0-DE17-4E84-A509-AA5C522AEC82}" presName="sibTrans" presStyleCnt="0"/>
      <dgm:spPr/>
    </dgm:pt>
    <dgm:pt modelId="{8F55FA5F-5F0A-EE46-A66E-DC060F49D9CD}" type="pres">
      <dgm:prSet presAssocID="{D7A4649A-0D23-4689-85AF-DF07596CB4EA}" presName="node" presStyleLbl="node1" presStyleIdx="9" presStyleCnt="20">
        <dgm:presLayoutVars>
          <dgm:bulletEnabled val="1"/>
        </dgm:presLayoutVars>
      </dgm:prSet>
      <dgm:spPr/>
    </dgm:pt>
    <dgm:pt modelId="{C5E5617E-F563-2943-88A1-CFF3D74024AB}" type="pres">
      <dgm:prSet presAssocID="{66D99CC2-149A-4622-8716-B6016EE53E15}" presName="sibTrans" presStyleCnt="0"/>
      <dgm:spPr/>
    </dgm:pt>
    <dgm:pt modelId="{C6302B0C-2DD6-0E4D-97CD-8D98895C628C}" type="pres">
      <dgm:prSet presAssocID="{F2808B8E-D616-495D-ABED-63F75DC2D0D2}" presName="node" presStyleLbl="node1" presStyleIdx="10" presStyleCnt="20">
        <dgm:presLayoutVars>
          <dgm:bulletEnabled val="1"/>
        </dgm:presLayoutVars>
      </dgm:prSet>
      <dgm:spPr/>
    </dgm:pt>
    <dgm:pt modelId="{464C0E60-8875-CF47-8C2B-310DEFACDF2A}" type="pres">
      <dgm:prSet presAssocID="{617DB186-CBE0-4E79-9617-6939309504F9}" presName="sibTrans" presStyleCnt="0"/>
      <dgm:spPr/>
    </dgm:pt>
    <dgm:pt modelId="{0E8D50D7-6028-9541-8D8C-841E3E903910}" type="pres">
      <dgm:prSet presAssocID="{62580B46-85E4-4C4D-A65B-1C72DB651C30}" presName="node" presStyleLbl="node1" presStyleIdx="11" presStyleCnt="20">
        <dgm:presLayoutVars>
          <dgm:bulletEnabled val="1"/>
        </dgm:presLayoutVars>
      </dgm:prSet>
      <dgm:spPr/>
    </dgm:pt>
    <dgm:pt modelId="{36EC921D-0109-0C41-A3BB-7A55AD1415CC}" type="pres">
      <dgm:prSet presAssocID="{BD2E4862-9C8C-4066-B569-4E142EED39B9}" presName="sibTrans" presStyleCnt="0"/>
      <dgm:spPr/>
    </dgm:pt>
    <dgm:pt modelId="{38924BD4-2F05-1841-9C0F-938CD9B57D19}" type="pres">
      <dgm:prSet presAssocID="{59068BB0-6A93-4B25-9D7C-C2758C816450}" presName="node" presStyleLbl="node1" presStyleIdx="12" presStyleCnt="20">
        <dgm:presLayoutVars>
          <dgm:bulletEnabled val="1"/>
        </dgm:presLayoutVars>
      </dgm:prSet>
      <dgm:spPr/>
    </dgm:pt>
    <dgm:pt modelId="{29112C43-50CA-4543-A4C1-08E2FE7C1332}" type="pres">
      <dgm:prSet presAssocID="{22FCC4D8-CAFD-4906-BCEC-6EC560726B3B}" presName="sibTrans" presStyleCnt="0"/>
      <dgm:spPr/>
    </dgm:pt>
    <dgm:pt modelId="{B00E129D-0E76-7447-8AD6-8DEB62A75576}" type="pres">
      <dgm:prSet presAssocID="{39B8A20C-653A-4EBA-BC23-A8F31B4C17EA}" presName="node" presStyleLbl="node1" presStyleIdx="13" presStyleCnt="20">
        <dgm:presLayoutVars>
          <dgm:bulletEnabled val="1"/>
        </dgm:presLayoutVars>
      </dgm:prSet>
      <dgm:spPr/>
    </dgm:pt>
    <dgm:pt modelId="{A1543B5E-2F96-9043-ADCA-352931E6DD34}" type="pres">
      <dgm:prSet presAssocID="{D148394E-4B23-4B92-8965-5EA37EAB42C2}" presName="sibTrans" presStyleCnt="0"/>
      <dgm:spPr/>
    </dgm:pt>
    <dgm:pt modelId="{12146476-2615-4F43-A5AA-AD5FB3814258}" type="pres">
      <dgm:prSet presAssocID="{03DA4BF3-8E56-4ECF-81D8-AFEE7143EA92}" presName="node" presStyleLbl="node1" presStyleIdx="14" presStyleCnt="20">
        <dgm:presLayoutVars>
          <dgm:bulletEnabled val="1"/>
        </dgm:presLayoutVars>
      </dgm:prSet>
      <dgm:spPr/>
    </dgm:pt>
    <dgm:pt modelId="{49AB1543-41E0-AD42-BA12-A34B62B124D5}" type="pres">
      <dgm:prSet presAssocID="{3926B80A-55E3-4580-8FF4-EBC22B7E444E}" presName="sibTrans" presStyleCnt="0"/>
      <dgm:spPr/>
    </dgm:pt>
    <dgm:pt modelId="{7E427CF7-A84A-AD42-BD7B-EAB96AB9FB33}" type="pres">
      <dgm:prSet presAssocID="{03C0B00B-1516-451F-8EE5-4C7AF3F3E5F2}" presName="node" presStyleLbl="node1" presStyleIdx="15" presStyleCnt="20">
        <dgm:presLayoutVars>
          <dgm:bulletEnabled val="1"/>
        </dgm:presLayoutVars>
      </dgm:prSet>
      <dgm:spPr/>
    </dgm:pt>
    <dgm:pt modelId="{71BB6A08-61B3-8543-BDEB-317FCC96A7C8}" type="pres">
      <dgm:prSet presAssocID="{3131FC93-54DA-49D4-AACD-BB9BE5696D14}" presName="sibTrans" presStyleCnt="0"/>
      <dgm:spPr/>
    </dgm:pt>
    <dgm:pt modelId="{276F6C25-E21E-074B-8518-50243D86700B}" type="pres">
      <dgm:prSet presAssocID="{59ACBF84-49FC-4504-903E-95BA988534F8}" presName="node" presStyleLbl="node1" presStyleIdx="16" presStyleCnt="20">
        <dgm:presLayoutVars>
          <dgm:bulletEnabled val="1"/>
        </dgm:presLayoutVars>
      </dgm:prSet>
      <dgm:spPr/>
    </dgm:pt>
    <dgm:pt modelId="{CCB34615-D7CC-3D44-B8C2-A8D62CC2E575}" type="pres">
      <dgm:prSet presAssocID="{4D33D555-302B-4C7D-B36A-4EFDFA82D757}" presName="sibTrans" presStyleCnt="0"/>
      <dgm:spPr/>
    </dgm:pt>
    <dgm:pt modelId="{C26B3B28-5D3B-A14D-B137-BA5D6D6FD850}" type="pres">
      <dgm:prSet presAssocID="{0BBF4300-F0C6-42D4-A518-0C4646BCDF7C}" presName="node" presStyleLbl="node1" presStyleIdx="17" presStyleCnt="20">
        <dgm:presLayoutVars>
          <dgm:bulletEnabled val="1"/>
        </dgm:presLayoutVars>
      </dgm:prSet>
      <dgm:spPr/>
    </dgm:pt>
    <dgm:pt modelId="{880178EE-5623-5A4D-9C66-EA38E6209511}" type="pres">
      <dgm:prSet presAssocID="{BB08E6EA-6170-46F3-9E39-10B3544C8F37}" presName="sibTrans" presStyleCnt="0"/>
      <dgm:spPr/>
    </dgm:pt>
    <dgm:pt modelId="{F4632825-DAF7-3D48-91A0-EDC14E2D48E5}" type="pres">
      <dgm:prSet presAssocID="{88700FC6-BBB6-4CFB-A4EF-5677318CBAA5}" presName="node" presStyleLbl="node1" presStyleIdx="18" presStyleCnt="20">
        <dgm:presLayoutVars>
          <dgm:bulletEnabled val="1"/>
        </dgm:presLayoutVars>
      </dgm:prSet>
      <dgm:spPr/>
    </dgm:pt>
    <dgm:pt modelId="{E9FB56FB-2842-5247-A702-A0D0A4A73DB5}" type="pres">
      <dgm:prSet presAssocID="{66CF4ADA-D814-4128-BE2B-CECF446477DD}" presName="sibTrans" presStyleCnt="0"/>
      <dgm:spPr/>
    </dgm:pt>
    <dgm:pt modelId="{68B7F213-A4FE-9844-83A2-63F06B9CC86F}" type="pres">
      <dgm:prSet presAssocID="{FFF6E7F7-2363-4C92-BE9B-0DC82B09E19C}" presName="node" presStyleLbl="node1" presStyleIdx="19" presStyleCnt="20">
        <dgm:presLayoutVars>
          <dgm:bulletEnabled val="1"/>
        </dgm:presLayoutVars>
      </dgm:prSet>
      <dgm:spPr/>
    </dgm:pt>
  </dgm:ptLst>
  <dgm:cxnLst>
    <dgm:cxn modelId="{94369309-6982-4E5F-BD5E-4B20DFBD6D3D}" srcId="{2E972ACD-23EE-48BD-8D0D-69E3679E84EE}" destId="{62580B46-85E4-4C4D-A65B-1C72DB651C30}" srcOrd="11" destOrd="0" parTransId="{E6874AAF-E500-4BD0-87F3-21546D54EA0D}" sibTransId="{BD2E4862-9C8C-4066-B569-4E142EED39B9}"/>
    <dgm:cxn modelId="{38975A1C-291E-42E3-B85B-897499626605}" srcId="{2E972ACD-23EE-48BD-8D0D-69E3679E84EE}" destId="{03C0B00B-1516-451F-8EE5-4C7AF3F3E5F2}" srcOrd="15" destOrd="0" parTransId="{449D0849-35D7-45CC-93B0-7944EFD5BCE6}" sibTransId="{3131FC93-54DA-49D4-AACD-BB9BE5696D14}"/>
    <dgm:cxn modelId="{8F5F8720-8071-C641-AC31-6B3A1EE98BC3}" type="presOf" srcId="{03C0B00B-1516-451F-8EE5-4C7AF3F3E5F2}" destId="{7E427CF7-A84A-AD42-BD7B-EAB96AB9FB33}" srcOrd="0" destOrd="0" presId="urn:microsoft.com/office/officeart/2005/8/layout/default"/>
    <dgm:cxn modelId="{256F1726-9D5E-44FE-8ADE-E5EF8F5DA9FB}" srcId="{2E972ACD-23EE-48BD-8D0D-69E3679E84EE}" destId="{FF741B79-1B63-49A3-B984-D2E99E6BAAAF}" srcOrd="4" destOrd="0" parTransId="{2D1A3A13-E434-4431-B51C-BAB20DB8C0DD}" sibTransId="{9A10FD09-872B-477B-8FA4-F4F43AB35019}"/>
    <dgm:cxn modelId="{4E5D3B2A-85DD-BF4A-B97C-52161AA2BD8C}" type="presOf" srcId="{93C8EB1B-D700-4F96-BEFF-639DC5E3598F}" destId="{574C8991-16A8-B34A-9E68-58270B9FF0C2}" srcOrd="0" destOrd="0" presId="urn:microsoft.com/office/officeart/2005/8/layout/default"/>
    <dgm:cxn modelId="{109A0837-BBFF-F14A-AFDE-4C2E872CE510}" type="presOf" srcId="{019D5065-A134-4C2C-B8CF-09026F6B1614}" destId="{75290B8A-BA94-9D41-85BE-02FEF0A3C21F}" srcOrd="0" destOrd="0" presId="urn:microsoft.com/office/officeart/2005/8/layout/default"/>
    <dgm:cxn modelId="{461C6E41-4A0B-2B4B-AAD6-4986EB3B6CB1}" type="presOf" srcId="{2E972ACD-23EE-48BD-8D0D-69E3679E84EE}" destId="{875C54D0-AE47-3643-BDD8-8743534DC943}" srcOrd="0" destOrd="0" presId="urn:microsoft.com/office/officeart/2005/8/layout/default"/>
    <dgm:cxn modelId="{12564E45-6AAA-43CA-B55E-0350A624AF5B}" srcId="{2E972ACD-23EE-48BD-8D0D-69E3679E84EE}" destId="{D7A4649A-0D23-4689-85AF-DF07596CB4EA}" srcOrd="9" destOrd="0" parTransId="{04EB9512-4387-45FC-9E55-0A501FE666DD}" sibTransId="{66D99CC2-149A-4622-8716-B6016EE53E15}"/>
    <dgm:cxn modelId="{E1444A4F-5F55-2941-855F-C7A4FB0F6ECA}" type="presOf" srcId="{FF741B79-1B63-49A3-B984-D2E99E6BAAAF}" destId="{07BEC38B-1683-1540-A735-2C7A79B2E441}" srcOrd="0" destOrd="0" presId="urn:microsoft.com/office/officeart/2005/8/layout/default"/>
    <dgm:cxn modelId="{ADE3CF4F-4BEA-4386-BBF7-95206D74557D}" srcId="{2E972ACD-23EE-48BD-8D0D-69E3679E84EE}" destId="{019D5065-A134-4C2C-B8CF-09026F6B1614}" srcOrd="7" destOrd="0" parTransId="{9A0387D8-6238-4D12-B1B1-A342344E8B12}" sibTransId="{0BF4AED7-322D-48B0-B1E5-1096457C1804}"/>
    <dgm:cxn modelId="{D2F4E450-ABEF-4001-BC85-FAA892819F88}" srcId="{2E972ACD-23EE-48BD-8D0D-69E3679E84EE}" destId="{8BF9EAB1-23C5-486B-9CAC-6D92CABFC09C}" srcOrd="0" destOrd="0" parTransId="{7648B166-F3D3-481E-9577-E92A5FAE80F7}" sibTransId="{1791F45E-7617-46DE-84A7-E18252F263A8}"/>
    <dgm:cxn modelId="{20C30152-9551-43BB-B574-DE62D08D4B03}" srcId="{2E972ACD-23EE-48BD-8D0D-69E3679E84EE}" destId="{8D1FF443-4821-43FE-A693-50BA5691D73A}" srcOrd="1" destOrd="0" parTransId="{0C8C18D1-CB96-4B31-AD5E-53651F8AA8DA}" sibTransId="{65EBA4B7-BE0E-4F54-BD42-7FA2E2C964C1}"/>
    <dgm:cxn modelId="{921DF45A-8040-48C3-8AC0-1ED89EBB7483}" srcId="{2E972ACD-23EE-48BD-8D0D-69E3679E84EE}" destId="{03DA4BF3-8E56-4ECF-81D8-AFEE7143EA92}" srcOrd="14" destOrd="0" parTransId="{B56ABFF2-3BE1-4B85-B6C4-CA51B62C977E}" sibTransId="{3926B80A-55E3-4580-8FF4-EBC22B7E444E}"/>
    <dgm:cxn modelId="{8402F466-1216-47C4-B37D-1A60DC92BB6F}" srcId="{2E972ACD-23EE-48BD-8D0D-69E3679E84EE}" destId="{59ACBF84-49FC-4504-903E-95BA988534F8}" srcOrd="16" destOrd="0" parTransId="{9B10A86B-1E0D-4EE2-A358-4ABD3D6B9D2C}" sibTransId="{4D33D555-302B-4C7D-B36A-4EFDFA82D757}"/>
    <dgm:cxn modelId="{F233416B-DCEE-914D-ADCA-F195B0F1E1ED}" type="presOf" srcId="{8BF9EAB1-23C5-486B-9CAC-6D92CABFC09C}" destId="{3E90F92B-2854-194C-8664-FD2B66F967A5}" srcOrd="0" destOrd="0" presId="urn:microsoft.com/office/officeart/2005/8/layout/default"/>
    <dgm:cxn modelId="{D000A96D-0107-E341-8634-82902B52F27A}" type="presOf" srcId="{59068BB0-6A93-4B25-9D7C-C2758C816450}" destId="{38924BD4-2F05-1841-9C0F-938CD9B57D19}" srcOrd="0" destOrd="0" presId="urn:microsoft.com/office/officeart/2005/8/layout/default"/>
    <dgm:cxn modelId="{8362DE71-2BBE-B243-826A-17888B4D326D}" type="presOf" srcId="{62580B46-85E4-4C4D-A65B-1C72DB651C30}" destId="{0E8D50D7-6028-9541-8D8C-841E3E903910}" srcOrd="0" destOrd="0" presId="urn:microsoft.com/office/officeart/2005/8/layout/default"/>
    <dgm:cxn modelId="{C4CDF579-AF4A-C245-B1AF-DF0AA1B14E3B}" type="presOf" srcId="{36701771-73A1-43E2-9D6E-539CA3C45550}" destId="{C86EA94F-9BF7-F343-B1EE-3FD3A6535FDD}" srcOrd="0" destOrd="0" presId="urn:microsoft.com/office/officeart/2005/8/layout/default"/>
    <dgm:cxn modelId="{54E6447C-B07B-624E-84A1-2C392C7F9175}" type="presOf" srcId="{8D1FF443-4821-43FE-A693-50BA5691D73A}" destId="{4E44E877-653D-0341-A115-0C2F5E78DA60}" srcOrd="0" destOrd="0" presId="urn:microsoft.com/office/officeart/2005/8/layout/default"/>
    <dgm:cxn modelId="{83C0DB7D-52F4-514B-8399-B186CCFE70D7}" type="presOf" srcId="{184E83B9-5327-4AD5-9C09-213D112942D5}" destId="{387C2B55-AE0B-B645-8C8D-59F6F8951E23}" srcOrd="0" destOrd="0" presId="urn:microsoft.com/office/officeart/2005/8/layout/default"/>
    <dgm:cxn modelId="{3C200A87-0C7E-451B-B8C4-1DE97621D483}" srcId="{2E972ACD-23EE-48BD-8D0D-69E3679E84EE}" destId="{0BBF4300-F0C6-42D4-A518-0C4646BCDF7C}" srcOrd="17" destOrd="0" parTransId="{9446A482-B582-4DB1-A519-E04F305A5042}" sibTransId="{BB08E6EA-6170-46F3-9E39-10B3544C8F37}"/>
    <dgm:cxn modelId="{A907F18A-E6B1-4E40-B75E-B193393F370C}" type="presOf" srcId="{0BBF4300-F0C6-42D4-A518-0C4646BCDF7C}" destId="{C26B3B28-5D3B-A14D-B137-BA5D6D6FD850}" srcOrd="0" destOrd="0" presId="urn:microsoft.com/office/officeart/2005/8/layout/default"/>
    <dgm:cxn modelId="{E12F80A7-34A5-9744-BBED-50B1BFAAB508}" type="presOf" srcId="{FFF6E7F7-2363-4C92-BE9B-0DC82B09E19C}" destId="{68B7F213-A4FE-9844-83A2-63F06B9CC86F}" srcOrd="0" destOrd="0" presId="urn:microsoft.com/office/officeart/2005/8/layout/default"/>
    <dgm:cxn modelId="{D7A232AC-B3E1-6640-A607-71BA2D1A38DE}" type="presOf" srcId="{D7A4649A-0D23-4689-85AF-DF07596CB4EA}" destId="{8F55FA5F-5F0A-EE46-A66E-DC060F49D9CD}" srcOrd="0" destOrd="0" presId="urn:microsoft.com/office/officeart/2005/8/layout/default"/>
    <dgm:cxn modelId="{18FD2DB2-EBA0-4ADC-ACF2-7635C9497669}" srcId="{2E972ACD-23EE-48BD-8D0D-69E3679E84EE}" destId="{59068BB0-6A93-4B25-9D7C-C2758C816450}" srcOrd="12" destOrd="0" parTransId="{DE5E317F-4415-4C22-B0A8-3249E2F130EA}" sibTransId="{22FCC4D8-CAFD-4906-BCEC-6EC560726B3B}"/>
    <dgm:cxn modelId="{AC568DB4-E210-4524-BC97-B01AD9BF675C}" srcId="{2E972ACD-23EE-48BD-8D0D-69E3679E84EE}" destId="{88700FC6-BBB6-4CFB-A4EF-5677318CBAA5}" srcOrd="18" destOrd="0" parTransId="{8C7D6507-12AA-4106-BE7A-ABB00E4D2120}" sibTransId="{66CF4ADA-D814-4128-BE2B-CECF446477DD}"/>
    <dgm:cxn modelId="{23977EC0-F08B-8E4E-9BE8-1DE90D66BFC9}" type="presOf" srcId="{F2808B8E-D616-495D-ABED-63F75DC2D0D2}" destId="{C6302B0C-2DD6-0E4D-97CD-8D98895C628C}" srcOrd="0" destOrd="0" presId="urn:microsoft.com/office/officeart/2005/8/layout/default"/>
    <dgm:cxn modelId="{EFEC4BC3-2A61-4FB3-B399-5125D74B1123}" srcId="{2E972ACD-23EE-48BD-8D0D-69E3679E84EE}" destId="{F0A30BA5-CBF3-4E0B-8D8D-C53F9AC647F9}" srcOrd="6" destOrd="0" parTransId="{4DCC1B6F-5E24-466E-B3F3-162B87914623}" sibTransId="{D6FDD652-343A-4AD0-891C-B9FC1D7E22D3}"/>
    <dgm:cxn modelId="{DFF72CC5-144A-4DF9-882F-AFBC6326485E}" srcId="{2E972ACD-23EE-48BD-8D0D-69E3679E84EE}" destId="{36701771-73A1-43E2-9D6E-539CA3C45550}" srcOrd="2" destOrd="0" parTransId="{B3B8EB49-FAB8-4DEC-A43B-AEF4ED817068}" sibTransId="{7B2CD5F7-B331-4002-8D76-28D698A4C23B}"/>
    <dgm:cxn modelId="{D3C7A0C6-EE3F-462A-8A0C-D633DFA6C110}" srcId="{2E972ACD-23EE-48BD-8D0D-69E3679E84EE}" destId="{184E83B9-5327-4AD5-9C09-213D112942D5}" srcOrd="5" destOrd="0" parTransId="{A9B86431-D318-48AF-AA7B-40D6CFE1C9B6}" sibTransId="{3EB71173-4D88-440F-B4C0-B4E0D482D7A9}"/>
    <dgm:cxn modelId="{3301ABC8-8931-4D94-826B-4BB6410A6CDC}" srcId="{2E972ACD-23EE-48BD-8D0D-69E3679E84EE}" destId="{F2808B8E-D616-495D-ABED-63F75DC2D0D2}" srcOrd="10" destOrd="0" parTransId="{7EE4366B-BDA9-4624-93AF-5D64F8BE7F42}" sibTransId="{617DB186-CBE0-4E79-9617-6939309504F9}"/>
    <dgm:cxn modelId="{4143CDC8-D9E6-584D-9282-29BC059BEB86}" type="presOf" srcId="{F0A30BA5-CBF3-4E0B-8D8D-C53F9AC647F9}" destId="{64D7522E-E4CE-4C4C-B49D-907928CD8AC0}" srcOrd="0" destOrd="0" presId="urn:microsoft.com/office/officeart/2005/8/layout/default"/>
    <dgm:cxn modelId="{861C8CD1-992A-BF4E-B646-38A9E02D9714}" type="presOf" srcId="{59ACBF84-49FC-4504-903E-95BA988534F8}" destId="{276F6C25-E21E-074B-8518-50243D86700B}" srcOrd="0" destOrd="0" presId="urn:microsoft.com/office/officeart/2005/8/layout/default"/>
    <dgm:cxn modelId="{B1AEB1DB-689C-4E09-8372-16BB8CD1E73A}" srcId="{2E972ACD-23EE-48BD-8D0D-69E3679E84EE}" destId="{39B8A20C-653A-4EBA-BC23-A8F31B4C17EA}" srcOrd="13" destOrd="0" parTransId="{FBE687DF-514A-4D67-8349-B378553FEDFE}" sibTransId="{D148394E-4B23-4B92-8965-5EA37EAB42C2}"/>
    <dgm:cxn modelId="{1C9D2BDF-8747-3943-8F93-F543E5444259}" type="presOf" srcId="{88700FC6-BBB6-4CFB-A4EF-5677318CBAA5}" destId="{F4632825-DAF7-3D48-91A0-EDC14E2D48E5}" srcOrd="0" destOrd="0" presId="urn:microsoft.com/office/officeart/2005/8/layout/default"/>
    <dgm:cxn modelId="{B52ECCDF-D0B4-4568-AAE8-4BEA5B8CEFD7}" srcId="{2E972ACD-23EE-48BD-8D0D-69E3679E84EE}" destId="{93C8EB1B-D700-4F96-BEFF-639DC5E3598F}" srcOrd="8" destOrd="0" parTransId="{FFC00A03-8642-4951-981C-EA7F3F16F39C}" sibTransId="{72D2DBD0-DE17-4E84-A509-AA5C522AEC82}"/>
    <dgm:cxn modelId="{4EF0BFE1-DC04-554F-9231-762B6EC3D31A}" type="presOf" srcId="{39B8A20C-653A-4EBA-BC23-A8F31B4C17EA}" destId="{B00E129D-0E76-7447-8AD6-8DEB62A75576}" srcOrd="0" destOrd="0" presId="urn:microsoft.com/office/officeart/2005/8/layout/default"/>
    <dgm:cxn modelId="{5CBD7AE7-6F35-9A47-AB4C-9A14C902C117}" type="presOf" srcId="{5D77FF32-715E-4A8C-9DFD-001286FDEB79}" destId="{2C6B2FA7-29B3-0F40-A467-E4434C30FD61}" srcOrd="0" destOrd="0" presId="urn:microsoft.com/office/officeart/2005/8/layout/default"/>
    <dgm:cxn modelId="{C5DDA8EC-BBBF-46CD-889A-2B3C63C158D8}" srcId="{2E972ACD-23EE-48BD-8D0D-69E3679E84EE}" destId="{FFF6E7F7-2363-4C92-BE9B-0DC82B09E19C}" srcOrd="19" destOrd="0" parTransId="{9F374060-431C-49A3-AE5E-F6CF4D750569}" sibTransId="{62C34805-F4E4-4669-B20C-51C79F3300C7}"/>
    <dgm:cxn modelId="{5740D8F8-FD8E-B941-BFF7-A9E6438AE421}" type="presOf" srcId="{03DA4BF3-8E56-4ECF-81D8-AFEE7143EA92}" destId="{12146476-2615-4F43-A5AA-AD5FB3814258}" srcOrd="0" destOrd="0" presId="urn:microsoft.com/office/officeart/2005/8/layout/default"/>
    <dgm:cxn modelId="{A01711FD-B90F-462A-8C5F-04AC05C83CA2}" srcId="{2E972ACD-23EE-48BD-8D0D-69E3679E84EE}" destId="{5D77FF32-715E-4A8C-9DFD-001286FDEB79}" srcOrd="3" destOrd="0" parTransId="{C1B64248-2D4E-40AB-BFB0-6AFA9E66E278}" sibTransId="{EEE0AF83-999E-4437-9918-65D8E73BDE7B}"/>
    <dgm:cxn modelId="{C729EF53-9A6E-2949-A7A4-90167A86655C}" type="presParOf" srcId="{875C54D0-AE47-3643-BDD8-8743534DC943}" destId="{3E90F92B-2854-194C-8664-FD2B66F967A5}" srcOrd="0" destOrd="0" presId="urn:microsoft.com/office/officeart/2005/8/layout/default"/>
    <dgm:cxn modelId="{0381C12A-9644-9C44-B86A-6194C24F22F2}" type="presParOf" srcId="{875C54D0-AE47-3643-BDD8-8743534DC943}" destId="{FDB0944B-E2CB-0A43-ACEF-7B884176D8A5}" srcOrd="1" destOrd="0" presId="urn:microsoft.com/office/officeart/2005/8/layout/default"/>
    <dgm:cxn modelId="{756EE7C0-0264-824A-B32E-E6D96B9DE0C6}" type="presParOf" srcId="{875C54D0-AE47-3643-BDD8-8743534DC943}" destId="{4E44E877-653D-0341-A115-0C2F5E78DA60}" srcOrd="2" destOrd="0" presId="urn:microsoft.com/office/officeart/2005/8/layout/default"/>
    <dgm:cxn modelId="{62A20926-2D71-0A4F-82CB-D62CB488E902}" type="presParOf" srcId="{875C54D0-AE47-3643-BDD8-8743534DC943}" destId="{E19B6F0B-8B41-A240-976B-7915591ED6D4}" srcOrd="3" destOrd="0" presId="urn:microsoft.com/office/officeart/2005/8/layout/default"/>
    <dgm:cxn modelId="{48E3498C-F5C9-C04A-AFBC-45546B3E0D5A}" type="presParOf" srcId="{875C54D0-AE47-3643-BDD8-8743534DC943}" destId="{C86EA94F-9BF7-F343-B1EE-3FD3A6535FDD}" srcOrd="4" destOrd="0" presId="urn:microsoft.com/office/officeart/2005/8/layout/default"/>
    <dgm:cxn modelId="{15A81230-F7E3-6B42-854C-917C0CCB94AB}" type="presParOf" srcId="{875C54D0-AE47-3643-BDD8-8743534DC943}" destId="{E2B405BB-127B-294F-B788-00A3B454FEFB}" srcOrd="5" destOrd="0" presId="urn:microsoft.com/office/officeart/2005/8/layout/default"/>
    <dgm:cxn modelId="{EA61C92F-0943-5042-9E6D-F42DF8FF330C}" type="presParOf" srcId="{875C54D0-AE47-3643-BDD8-8743534DC943}" destId="{2C6B2FA7-29B3-0F40-A467-E4434C30FD61}" srcOrd="6" destOrd="0" presId="urn:microsoft.com/office/officeart/2005/8/layout/default"/>
    <dgm:cxn modelId="{283D7512-E956-C543-B3FE-4CE7F71A27A3}" type="presParOf" srcId="{875C54D0-AE47-3643-BDD8-8743534DC943}" destId="{912BC884-CE78-0247-B186-2C0677ACF56B}" srcOrd="7" destOrd="0" presId="urn:microsoft.com/office/officeart/2005/8/layout/default"/>
    <dgm:cxn modelId="{F9A62D2C-A5B5-AA42-A4A8-A21411887CB1}" type="presParOf" srcId="{875C54D0-AE47-3643-BDD8-8743534DC943}" destId="{07BEC38B-1683-1540-A735-2C7A79B2E441}" srcOrd="8" destOrd="0" presId="urn:microsoft.com/office/officeart/2005/8/layout/default"/>
    <dgm:cxn modelId="{89CBE235-B2D0-8D49-8FFA-12BB3953FD58}" type="presParOf" srcId="{875C54D0-AE47-3643-BDD8-8743534DC943}" destId="{876FC02E-5E22-F64E-B919-6EFA5DE89B92}" srcOrd="9" destOrd="0" presId="urn:microsoft.com/office/officeart/2005/8/layout/default"/>
    <dgm:cxn modelId="{60C82BBC-70DF-4E4E-9102-198280084BF6}" type="presParOf" srcId="{875C54D0-AE47-3643-BDD8-8743534DC943}" destId="{387C2B55-AE0B-B645-8C8D-59F6F8951E23}" srcOrd="10" destOrd="0" presId="urn:microsoft.com/office/officeart/2005/8/layout/default"/>
    <dgm:cxn modelId="{A80471C7-8575-5F41-A0D4-6F9444178936}" type="presParOf" srcId="{875C54D0-AE47-3643-BDD8-8743534DC943}" destId="{EDE1A1E4-19B3-704D-8080-6B22CAB02BDA}" srcOrd="11" destOrd="0" presId="urn:microsoft.com/office/officeart/2005/8/layout/default"/>
    <dgm:cxn modelId="{42542498-22A7-8143-B5F9-69C8FCA6E058}" type="presParOf" srcId="{875C54D0-AE47-3643-BDD8-8743534DC943}" destId="{64D7522E-E4CE-4C4C-B49D-907928CD8AC0}" srcOrd="12" destOrd="0" presId="urn:microsoft.com/office/officeart/2005/8/layout/default"/>
    <dgm:cxn modelId="{49BDF90A-1027-A34B-ADA0-A3D1644C1C5B}" type="presParOf" srcId="{875C54D0-AE47-3643-BDD8-8743534DC943}" destId="{DB34B618-7B19-9543-BA1D-CCA20C738271}" srcOrd="13" destOrd="0" presId="urn:microsoft.com/office/officeart/2005/8/layout/default"/>
    <dgm:cxn modelId="{D690F35A-F15C-3F4C-B5E1-214B9F74DADB}" type="presParOf" srcId="{875C54D0-AE47-3643-BDD8-8743534DC943}" destId="{75290B8A-BA94-9D41-85BE-02FEF0A3C21F}" srcOrd="14" destOrd="0" presId="urn:microsoft.com/office/officeart/2005/8/layout/default"/>
    <dgm:cxn modelId="{4933DF29-0D81-6044-8D17-FB8D80AC1483}" type="presParOf" srcId="{875C54D0-AE47-3643-BDD8-8743534DC943}" destId="{04197927-474E-A847-B3B6-00588AECC276}" srcOrd="15" destOrd="0" presId="urn:microsoft.com/office/officeart/2005/8/layout/default"/>
    <dgm:cxn modelId="{DD8D86FE-AE56-C84C-88C3-B0707D40CCC7}" type="presParOf" srcId="{875C54D0-AE47-3643-BDD8-8743534DC943}" destId="{574C8991-16A8-B34A-9E68-58270B9FF0C2}" srcOrd="16" destOrd="0" presId="urn:microsoft.com/office/officeart/2005/8/layout/default"/>
    <dgm:cxn modelId="{81E2AB0C-C825-E94E-A301-0B423B4FA232}" type="presParOf" srcId="{875C54D0-AE47-3643-BDD8-8743534DC943}" destId="{04E8481F-8001-8E47-92D6-E2E2A5A933D0}" srcOrd="17" destOrd="0" presId="urn:microsoft.com/office/officeart/2005/8/layout/default"/>
    <dgm:cxn modelId="{A7B3975F-C467-0241-9C8C-9448A478C3F2}" type="presParOf" srcId="{875C54D0-AE47-3643-BDD8-8743534DC943}" destId="{8F55FA5F-5F0A-EE46-A66E-DC060F49D9CD}" srcOrd="18" destOrd="0" presId="urn:microsoft.com/office/officeart/2005/8/layout/default"/>
    <dgm:cxn modelId="{C1BEF855-1087-3B4B-B7EB-8491C512E185}" type="presParOf" srcId="{875C54D0-AE47-3643-BDD8-8743534DC943}" destId="{C5E5617E-F563-2943-88A1-CFF3D74024AB}" srcOrd="19" destOrd="0" presId="urn:microsoft.com/office/officeart/2005/8/layout/default"/>
    <dgm:cxn modelId="{58C3F489-4B4E-8842-8CA1-C773D53EC04B}" type="presParOf" srcId="{875C54D0-AE47-3643-BDD8-8743534DC943}" destId="{C6302B0C-2DD6-0E4D-97CD-8D98895C628C}" srcOrd="20" destOrd="0" presId="urn:microsoft.com/office/officeart/2005/8/layout/default"/>
    <dgm:cxn modelId="{776C5D6E-9ABC-0E42-AF4E-BAB3A67FB1FE}" type="presParOf" srcId="{875C54D0-AE47-3643-BDD8-8743534DC943}" destId="{464C0E60-8875-CF47-8C2B-310DEFACDF2A}" srcOrd="21" destOrd="0" presId="urn:microsoft.com/office/officeart/2005/8/layout/default"/>
    <dgm:cxn modelId="{F16440D5-8CB9-E84A-9CB6-D5F02705A475}" type="presParOf" srcId="{875C54D0-AE47-3643-BDD8-8743534DC943}" destId="{0E8D50D7-6028-9541-8D8C-841E3E903910}" srcOrd="22" destOrd="0" presId="urn:microsoft.com/office/officeart/2005/8/layout/default"/>
    <dgm:cxn modelId="{4874D607-3F48-4642-A155-B8C99A2D96DF}" type="presParOf" srcId="{875C54D0-AE47-3643-BDD8-8743534DC943}" destId="{36EC921D-0109-0C41-A3BB-7A55AD1415CC}" srcOrd="23" destOrd="0" presId="urn:microsoft.com/office/officeart/2005/8/layout/default"/>
    <dgm:cxn modelId="{87B363E2-CBF2-224B-AD67-A58B32D1ECBE}" type="presParOf" srcId="{875C54D0-AE47-3643-BDD8-8743534DC943}" destId="{38924BD4-2F05-1841-9C0F-938CD9B57D19}" srcOrd="24" destOrd="0" presId="urn:microsoft.com/office/officeart/2005/8/layout/default"/>
    <dgm:cxn modelId="{5F2662DD-243B-864D-8D29-202C3F471C4D}" type="presParOf" srcId="{875C54D0-AE47-3643-BDD8-8743534DC943}" destId="{29112C43-50CA-4543-A4C1-08E2FE7C1332}" srcOrd="25" destOrd="0" presId="urn:microsoft.com/office/officeart/2005/8/layout/default"/>
    <dgm:cxn modelId="{196B44EA-BFEC-EF40-BB71-166A39C30A65}" type="presParOf" srcId="{875C54D0-AE47-3643-BDD8-8743534DC943}" destId="{B00E129D-0E76-7447-8AD6-8DEB62A75576}" srcOrd="26" destOrd="0" presId="urn:microsoft.com/office/officeart/2005/8/layout/default"/>
    <dgm:cxn modelId="{E02D9C78-A938-4048-A74A-78BB02EE9B23}" type="presParOf" srcId="{875C54D0-AE47-3643-BDD8-8743534DC943}" destId="{A1543B5E-2F96-9043-ADCA-352931E6DD34}" srcOrd="27" destOrd="0" presId="urn:microsoft.com/office/officeart/2005/8/layout/default"/>
    <dgm:cxn modelId="{626F71DE-5194-5640-9F87-61DA44AB1D80}" type="presParOf" srcId="{875C54D0-AE47-3643-BDD8-8743534DC943}" destId="{12146476-2615-4F43-A5AA-AD5FB3814258}" srcOrd="28" destOrd="0" presId="urn:microsoft.com/office/officeart/2005/8/layout/default"/>
    <dgm:cxn modelId="{A41CC766-B81D-364D-9F76-B40D7124B322}" type="presParOf" srcId="{875C54D0-AE47-3643-BDD8-8743534DC943}" destId="{49AB1543-41E0-AD42-BA12-A34B62B124D5}" srcOrd="29" destOrd="0" presId="urn:microsoft.com/office/officeart/2005/8/layout/default"/>
    <dgm:cxn modelId="{C720848A-B8D0-3741-AAF3-BEAA832FA033}" type="presParOf" srcId="{875C54D0-AE47-3643-BDD8-8743534DC943}" destId="{7E427CF7-A84A-AD42-BD7B-EAB96AB9FB33}" srcOrd="30" destOrd="0" presId="urn:microsoft.com/office/officeart/2005/8/layout/default"/>
    <dgm:cxn modelId="{B6495A1D-2B79-2C4C-AB64-04A8E1223CFC}" type="presParOf" srcId="{875C54D0-AE47-3643-BDD8-8743534DC943}" destId="{71BB6A08-61B3-8543-BDEB-317FCC96A7C8}" srcOrd="31" destOrd="0" presId="urn:microsoft.com/office/officeart/2005/8/layout/default"/>
    <dgm:cxn modelId="{EF8C1D0C-66F9-6140-A109-583E0678CE22}" type="presParOf" srcId="{875C54D0-AE47-3643-BDD8-8743534DC943}" destId="{276F6C25-E21E-074B-8518-50243D86700B}" srcOrd="32" destOrd="0" presId="urn:microsoft.com/office/officeart/2005/8/layout/default"/>
    <dgm:cxn modelId="{3C6C6F9C-C122-FA46-9734-C94D88808E60}" type="presParOf" srcId="{875C54D0-AE47-3643-BDD8-8743534DC943}" destId="{CCB34615-D7CC-3D44-B8C2-A8D62CC2E575}" srcOrd="33" destOrd="0" presId="urn:microsoft.com/office/officeart/2005/8/layout/default"/>
    <dgm:cxn modelId="{BA8C84F8-B3A0-6146-9D5E-BEAA8577A9A3}" type="presParOf" srcId="{875C54D0-AE47-3643-BDD8-8743534DC943}" destId="{C26B3B28-5D3B-A14D-B137-BA5D6D6FD850}" srcOrd="34" destOrd="0" presId="urn:microsoft.com/office/officeart/2005/8/layout/default"/>
    <dgm:cxn modelId="{6038C15E-DF31-5341-8EEB-F238FAC04377}" type="presParOf" srcId="{875C54D0-AE47-3643-BDD8-8743534DC943}" destId="{880178EE-5623-5A4D-9C66-EA38E6209511}" srcOrd="35" destOrd="0" presId="urn:microsoft.com/office/officeart/2005/8/layout/default"/>
    <dgm:cxn modelId="{E9E4C21C-48A0-7F44-9055-AD1DA6E95182}" type="presParOf" srcId="{875C54D0-AE47-3643-BDD8-8743534DC943}" destId="{F4632825-DAF7-3D48-91A0-EDC14E2D48E5}" srcOrd="36" destOrd="0" presId="urn:microsoft.com/office/officeart/2005/8/layout/default"/>
    <dgm:cxn modelId="{B91D7707-7C85-B64A-88BC-3047EC6A09CD}" type="presParOf" srcId="{875C54D0-AE47-3643-BDD8-8743534DC943}" destId="{E9FB56FB-2842-5247-A702-A0D0A4A73DB5}" srcOrd="37" destOrd="0" presId="urn:microsoft.com/office/officeart/2005/8/layout/default"/>
    <dgm:cxn modelId="{DCC764E2-B77B-2245-82F9-8B3E2E7B42F7}" type="presParOf" srcId="{875C54D0-AE47-3643-BDD8-8743534DC943}" destId="{68B7F213-A4FE-9844-83A2-63F06B9CC86F}" srcOrd="3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91017-E623-6144-8C9F-B2DBF42D0F30}">
      <dsp:nvSpPr>
        <dsp:cNvPr id="0" name=""/>
        <dsp:cNvSpPr/>
      </dsp:nvSpPr>
      <dsp:spPr>
        <a:xfrm>
          <a:off x="2817" y="593689"/>
          <a:ext cx="2235464" cy="134127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Who am I? Who made me? Why am I who I am? </a:t>
          </a:r>
        </a:p>
      </dsp:txBody>
      <dsp:txXfrm>
        <a:off x="2817" y="593689"/>
        <a:ext cx="2235464" cy="1341278"/>
      </dsp:txXfrm>
    </dsp:sp>
    <dsp:sp modelId="{CF0097B3-4212-6C47-B746-FA99CCA4BBB6}">
      <dsp:nvSpPr>
        <dsp:cNvPr id="0" name=""/>
        <dsp:cNvSpPr/>
      </dsp:nvSpPr>
      <dsp:spPr>
        <a:xfrm>
          <a:off x="2461828" y="593689"/>
          <a:ext cx="2235464" cy="1341278"/>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What is my purpose in my life?</a:t>
          </a:r>
        </a:p>
      </dsp:txBody>
      <dsp:txXfrm>
        <a:off x="2461828" y="593689"/>
        <a:ext cx="2235464" cy="1341278"/>
      </dsp:txXfrm>
    </dsp:sp>
    <dsp:sp modelId="{DF807270-B1A1-4140-8E07-6AC6303EEAA2}">
      <dsp:nvSpPr>
        <dsp:cNvPr id="0" name=""/>
        <dsp:cNvSpPr/>
      </dsp:nvSpPr>
      <dsp:spPr>
        <a:xfrm>
          <a:off x="4920839" y="593689"/>
          <a:ext cx="2235464" cy="1341278"/>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What are my blessings? What gifts and talents do I have? Do I have any? Did I create everything in my life or was it created by that which is Higher than me? Am I self sufficient or am I dependent on a Higher Source for my provision? </a:t>
          </a:r>
        </a:p>
      </dsp:txBody>
      <dsp:txXfrm>
        <a:off x="4920839" y="593689"/>
        <a:ext cx="2235464" cy="1341278"/>
      </dsp:txXfrm>
    </dsp:sp>
    <dsp:sp modelId="{0F4B9CC6-9B43-9640-AD62-42399854356D}">
      <dsp:nvSpPr>
        <dsp:cNvPr id="0" name=""/>
        <dsp:cNvSpPr/>
      </dsp:nvSpPr>
      <dsp:spPr>
        <a:xfrm>
          <a:off x="7379850" y="593689"/>
          <a:ext cx="2235464" cy="1341278"/>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How does my ability to see a glass as ‘half full’ rather than ‘half empty’ affect my ability to ‘see’ and appreciate my blessings? How does seeing my life as about ‘you’ rather than about ‘me’ help me see the glass as half full rather than half empty? How can unconditional love help me be more grateful? </a:t>
          </a:r>
        </a:p>
      </dsp:txBody>
      <dsp:txXfrm>
        <a:off x="7379850" y="593689"/>
        <a:ext cx="2235464" cy="1341278"/>
      </dsp:txXfrm>
    </dsp:sp>
    <dsp:sp modelId="{18DB5C48-DAB2-1249-A155-125964C4F2B8}">
      <dsp:nvSpPr>
        <dsp:cNvPr id="0" name=""/>
        <dsp:cNvSpPr/>
      </dsp:nvSpPr>
      <dsp:spPr>
        <a:xfrm>
          <a:off x="2817" y="2158514"/>
          <a:ext cx="2235464" cy="1341278"/>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Am I ‘grateful’ for my blessings? If so- how do I know this? How do I choose to, and how am I able to express my gratitude through my thought, speech and behavior? Do I use my blessings to help others? </a:t>
          </a:r>
        </a:p>
      </dsp:txBody>
      <dsp:txXfrm>
        <a:off x="2817" y="2158514"/>
        <a:ext cx="2235464" cy="1341278"/>
      </dsp:txXfrm>
    </dsp:sp>
    <dsp:sp modelId="{4237882B-F21C-CE43-9B13-9E6C128F3256}">
      <dsp:nvSpPr>
        <dsp:cNvPr id="0" name=""/>
        <dsp:cNvSpPr/>
      </dsp:nvSpPr>
      <dsp:spPr>
        <a:xfrm>
          <a:off x="2461828" y="2158514"/>
          <a:ext cx="2235464" cy="1341278"/>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Who am I grateful to for my blessings, gifts or talents and opportunities? Does the one that I show gratitude to deserve my gratitude? Is the One that I show gratitude to- the ultimate Source of my blessings? How can I elevate my gratitude to a place that is Higher than myself?</a:t>
          </a:r>
        </a:p>
      </dsp:txBody>
      <dsp:txXfrm>
        <a:off x="2461828" y="2158514"/>
        <a:ext cx="2235464" cy="1341278"/>
      </dsp:txXfrm>
    </dsp:sp>
    <dsp:sp modelId="{3CC3CF7E-73BC-3E44-A8E8-D8D4F52970A9}">
      <dsp:nvSpPr>
        <dsp:cNvPr id="0" name=""/>
        <dsp:cNvSpPr/>
      </dsp:nvSpPr>
      <dsp:spPr>
        <a:xfrm>
          <a:off x="4920839" y="2158514"/>
          <a:ext cx="2235464" cy="1341278"/>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How can elevating my gratitude toward the Ultimate Source of my blessings help me achieve more inner peace?</a:t>
          </a:r>
        </a:p>
      </dsp:txBody>
      <dsp:txXfrm>
        <a:off x="4920839" y="2158514"/>
        <a:ext cx="2235464" cy="1341278"/>
      </dsp:txXfrm>
    </dsp:sp>
    <dsp:sp modelId="{6EFA7842-A09F-594C-9178-B22F90CBFAAE}">
      <dsp:nvSpPr>
        <dsp:cNvPr id="0" name=""/>
        <dsp:cNvSpPr/>
      </dsp:nvSpPr>
      <dsp:spPr>
        <a:xfrm>
          <a:off x="7379850" y="2158514"/>
          <a:ext cx="2235464" cy="1341278"/>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Is my gratitude driven by my love, or by my ego? Am I grateful in order to feel better about myself or am I grateful in order to express my unconditional love for another?</a:t>
          </a:r>
        </a:p>
      </dsp:txBody>
      <dsp:txXfrm>
        <a:off x="7379850" y="2158514"/>
        <a:ext cx="2235464" cy="13412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F2BC16-4370-D04C-AE05-2DAFE4B32B39}">
      <dsp:nvSpPr>
        <dsp:cNvPr id="0" name=""/>
        <dsp:cNvSpPr/>
      </dsp:nvSpPr>
      <dsp:spPr>
        <a:xfrm>
          <a:off x="2518" y="641651"/>
          <a:ext cx="1998053" cy="119883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What am I grateful for? Can I think of 5 blessings that I am most grateful for?</a:t>
          </a:r>
        </a:p>
      </dsp:txBody>
      <dsp:txXfrm>
        <a:off x="2518" y="641651"/>
        <a:ext cx="1998053" cy="1198832"/>
      </dsp:txXfrm>
    </dsp:sp>
    <dsp:sp modelId="{DD0917B8-64A7-9D4A-AC8C-082556C5A701}">
      <dsp:nvSpPr>
        <dsp:cNvPr id="0" name=""/>
        <dsp:cNvSpPr/>
      </dsp:nvSpPr>
      <dsp:spPr>
        <a:xfrm>
          <a:off x="2200377" y="641651"/>
          <a:ext cx="1998053" cy="119883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Am I grateful for being me? Or do I want to be that which I am not? Am I a static being or am I ever moving closer to becoming who I am? </a:t>
          </a:r>
        </a:p>
      </dsp:txBody>
      <dsp:txXfrm>
        <a:off x="2200377" y="641651"/>
        <a:ext cx="1998053" cy="1198832"/>
      </dsp:txXfrm>
    </dsp:sp>
    <dsp:sp modelId="{8B663B83-8475-4249-B98F-C86FB817A78D}">
      <dsp:nvSpPr>
        <dsp:cNvPr id="0" name=""/>
        <dsp:cNvSpPr/>
      </dsp:nvSpPr>
      <dsp:spPr>
        <a:xfrm>
          <a:off x="4398236" y="641651"/>
          <a:ext cx="1998053" cy="119883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Is that which I am most grateful for in my life- physical or non physical? </a:t>
          </a:r>
        </a:p>
      </dsp:txBody>
      <dsp:txXfrm>
        <a:off x="4398236" y="641651"/>
        <a:ext cx="1998053" cy="1198832"/>
      </dsp:txXfrm>
    </dsp:sp>
    <dsp:sp modelId="{83E4891F-0419-1448-9BE7-7051FB178B8E}">
      <dsp:nvSpPr>
        <dsp:cNvPr id="0" name=""/>
        <dsp:cNvSpPr/>
      </dsp:nvSpPr>
      <dsp:spPr>
        <a:xfrm>
          <a:off x="6596095" y="641651"/>
          <a:ext cx="1998053" cy="119883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Is that which I am most grateful for in my life- Everlasting or temporary?</a:t>
          </a:r>
        </a:p>
      </dsp:txBody>
      <dsp:txXfrm>
        <a:off x="6596095" y="641651"/>
        <a:ext cx="1998053" cy="1198832"/>
      </dsp:txXfrm>
    </dsp:sp>
    <dsp:sp modelId="{0A2660C6-1B66-9A47-8D14-59C3BC0B9E5E}">
      <dsp:nvSpPr>
        <dsp:cNvPr id="0" name=""/>
        <dsp:cNvSpPr/>
      </dsp:nvSpPr>
      <dsp:spPr>
        <a:xfrm>
          <a:off x="2518" y="2040289"/>
          <a:ext cx="1998053" cy="119883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Does my gratitude depend more on my physical or spiritual blessings?</a:t>
          </a:r>
        </a:p>
      </dsp:txBody>
      <dsp:txXfrm>
        <a:off x="2518" y="2040289"/>
        <a:ext cx="1998053" cy="1198832"/>
      </dsp:txXfrm>
    </dsp:sp>
    <dsp:sp modelId="{678AF412-EABD-6F46-8823-EF3475CEDCFA}">
      <dsp:nvSpPr>
        <dsp:cNvPr id="0" name=""/>
        <dsp:cNvSpPr/>
      </dsp:nvSpPr>
      <dsp:spPr>
        <a:xfrm>
          <a:off x="2200377" y="2040289"/>
          <a:ext cx="1998053" cy="119883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What is more precious to me?- Gold or wisdom? Material wealth or understanding? My house or my relationships? My belongings or what I can do with them? My status or my health? Who I am or what others think of me? </a:t>
          </a:r>
        </a:p>
      </dsp:txBody>
      <dsp:txXfrm>
        <a:off x="2200377" y="2040289"/>
        <a:ext cx="1998053" cy="1198832"/>
      </dsp:txXfrm>
    </dsp:sp>
    <dsp:sp modelId="{4C7F1C77-E884-DC4E-B9AA-5DD4DE541512}">
      <dsp:nvSpPr>
        <dsp:cNvPr id="0" name=""/>
        <dsp:cNvSpPr/>
      </dsp:nvSpPr>
      <dsp:spPr>
        <a:xfrm>
          <a:off x="4398236" y="2040289"/>
          <a:ext cx="1998053" cy="119883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How can my gratitude for my spiritual blessings help me achieve a more permanent sense of wellbeing?</a:t>
          </a:r>
        </a:p>
      </dsp:txBody>
      <dsp:txXfrm>
        <a:off x="4398236" y="2040289"/>
        <a:ext cx="1998053" cy="1198832"/>
      </dsp:txXfrm>
    </dsp:sp>
    <dsp:sp modelId="{308C805A-85B9-6442-B19C-F946D641AA4E}">
      <dsp:nvSpPr>
        <dsp:cNvPr id="0" name=""/>
        <dsp:cNvSpPr/>
      </dsp:nvSpPr>
      <dsp:spPr>
        <a:xfrm>
          <a:off x="6596095" y="2040289"/>
          <a:ext cx="1998053" cy="119883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00" kern="1200"/>
            <a:t>How can my gratitude for my physical blessings help me gain more spiritual blessings? </a:t>
          </a:r>
        </a:p>
      </dsp:txBody>
      <dsp:txXfrm>
        <a:off x="6596095" y="2040289"/>
        <a:ext cx="1998053" cy="11988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72C719-C4AA-9F4D-9058-0A37EB1E983B}">
      <dsp:nvSpPr>
        <dsp:cNvPr id="0" name=""/>
        <dsp:cNvSpPr/>
      </dsp:nvSpPr>
      <dsp:spPr>
        <a:xfrm>
          <a:off x="0" y="49890"/>
          <a:ext cx="6628804" cy="38025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dirty="0"/>
            <a:t>How does my ability to feel and express gratitude affect my relationship with my partner? </a:t>
          </a:r>
        </a:p>
      </dsp:txBody>
      <dsp:txXfrm>
        <a:off x="18562" y="68452"/>
        <a:ext cx="6591680" cy="343126"/>
      </dsp:txXfrm>
    </dsp:sp>
    <dsp:sp modelId="{F0650B9C-38AA-824C-A06E-F22AFAEECAF4}">
      <dsp:nvSpPr>
        <dsp:cNvPr id="0" name=""/>
        <dsp:cNvSpPr/>
      </dsp:nvSpPr>
      <dsp:spPr>
        <a:xfrm>
          <a:off x="0" y="458940"/>
          <a:ext cx="6628804" cy="380250"/>
        </a:xfrm>
        <a:prstGeom prst="roundRect">
          <a:avLst/>
        </a:prstGeom>
        <a:gradFill rotWithShape="0">
          <a:gsLst>
            <a:gs pos="0">
              <a:schemeClr val="accent2">
                <a:hueOff val="-269481"/>
                <a:satOff val="1291"/>
                <a:lumOff val="1194"/>
                <a:alphaOff val="0"/>
                <a:tint val="96000"/>
                <a:lumMod val="100000"/>
              </a:schemeClr>
            </a:gs>
            <a:gs pos="78000">
              <a:schemeClr val="accent2">
                <a:hueOff val="-269481"/>
                <a:satOff val="1291"/>
                <a:lumOff val="119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dirty="0"/>
            <a:t>How does my ability to feel and express gratitude affect my relationship with my parents?</a:t>
          </a:r>
        </a:p>
      </dsp:txBody>
      <dsp:txXfrm>
        <a:off x="18562" y="477502"/>
        <a:ext cx="6591680" cy="343126"/>
      </dsp:txXfrm>
    </dsp:sp>
    <dsp:sp modelId="{EF4DC526-5EFC-0647-88CE-88B41695B7BD}">
      <dsp:nvSpPr>
        <dsp:cNvPr id="0" name=""/>
        <dsp:cNvSpPr/>
      </dsp:nvSpPr>
      <dsp:spPr>
        <a:xfrm>
          <a:off x="0" y="867990"/>
          <a:ext cx="6628804" cy="380250"/>
        </a:xfrm>
        <a:prstGeom prst="roundRect">
          <a:avLst/>
        </a:prstGeom>
        <a:gradFill rotWithShape="0">
          <a:gsLst>
            <a:gs pos="0">
              <a:schemeClr val="accent2">
                <a:hueOff val="-538961"/>
                <a:satOff val="2582"/>
                <a:lumOff val="2389"/>
                <a:alphaOff val="0"/>
                <a:tint val="96000"/>
                <a:lumMod val="100000"/>
              </a:schemeClr>
            </a:gs>
            <a:gs pos="78000">
              <a:schemeClr val="accent2">
                <a:hueOff val="-538961"/>
                <a:satOff val="2582"/>
                <a:lumOff val="238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a:t>How does my ability to feel and express gratitude affect my relationship with my children?</a:t>
          </a:r>
        </a:p>
      </dsp:txBody>
      <dsp:txXfrm>
        <a:off x="18562" y="886552"/>
        <a:ext cx="6591680" cy="343126"/>
      </dsp:txXfrm>
    </dsp:sp>
    <dsp:sp modelId="{208E48FD-D6AD-B746-8BCF-37C571C89C1A}">
      <dsp:nvSpPr>
        <dsp:cNvPr id="0" name=""/>
        <dsp:cNvSpPr/>
      </dsp:nvSpPr>
      <dsp:spPr>
        <a:xfrm>
          <a:off x="0" y="1277040"/>
          <a:ext cx="6628804" cy="380250"/>
        </a:xfrm>
        <a:prstGeom prst="roundRect">
          <a:avLst/>
        </a:prstGeom>
        <a:gradFill rotWithShape="0">
          <a:gsLst>
            <a:gs pos="0">
              <a:schemeClr val="accent2">
                <a:hueOff val="-808442"/>
                <a:satOff val="3873"/>
                <a:lumOff val="3583"/>
                <a:alphaOff val="0"/>
                <a:tint val="96000"/>
                <a:lumMod val="100000"/>
              </a:schemeClr>
            </a:gs>
            <a:gs pos="78000">
              <a:schemeClr val="accent2">
                <a:hueOff val="-808442"/>
                <a:satOff val="3873"/>
                <a:lumOff val="358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a:t>How does my ability to feel and express gratitude affect my relationship with my siblings?</a:t>
          </a:r>
        </a:p>
      </dsp:txBody>
      <dsp:txXfrm>
        <a:off x="18562" y="1295602"/>
        <a:ext cx="6591680" cy="343126"/>
      </dsp:txXfrm>
    </dsp:sp>
    <dsp:sp modelId="{C3A26F31-E8BE-3845-9519-2886816DAF86}">
      <dsp:nvSpPr>
        <dsp:cNvPr id="0" name=""/>
        <dsp:cNvSpPr/>
      </dsp:nvSpPr>
      <dsp:spPr>
        <a:xfrm>
          <a:off x="0" y="1686090"/>
          <a:ext cx="6628804" cy="380250"/>
        </a:xfrm>
        <a:prstGeom prst="roundRect">
          <a:avLst/>
        </a:prstGeom>
        <a:gradFill rotWithShape="0">
          <a:gsLst>
            <a:gs pos="0">
              <a:schemeClr val="accent2">
                <a:hueOff val="-1077922"/>
                <a:satOff val="5164"/>
                <a:lumOff val="4777"/>
                <a:alphaOff val="0"/>
                <a:tint val="96000"/>
                <a:lumMod val="100000"/>
              </a:schemeClr>
            </a:gs>
            <a:gs pos="78000">
              <a:schemeClr val="accent2">
                <a:hueOff val="-1077922"/>
                <a:satOff val="5164"/>
                <a:lumOff val="477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a:t>How does my ability to feel and express gratitude affect my relationship with my friends?</a:t>
          </a:r>
        </a:p>
      </dsp:txBody>
      <dsp:txXfrm>
        <a:off x="18562" y="1704652"/>
        <a:ext cx="6591680" cy="343126"/>
      </dsp:txXfrm>
    </dsp:sp>
    <dsp:sp modelId="{41774A30-8E74-F24C-A414-025483489D50}">
      <dsp:nvSpPr>
        <dsp:cNvPr id="0" name=""/>
        <dsp:cNvSpPr/>
      </dsp:nvSpPr>
      <dsp:spPr>
        <a:xfrm>
          <a:off x="0" y="2095140"/>
          <a:ext cx="6628804" cy="380250"/>
        </a:xfrm>
        <a:prstGeom prst="roundRect">
          <a:avLst/>
        </a:prstGeom>
        <a:gradFill rotWithShape="0">
          <a:gsLst>
            <a:gs pos="0">
              <a:schemeClr val="accent2">
                <a:hueOff val="-1347403"/>
                <a:satOff val="6455"/>
                <a:lumOff val="5971"/>
                <a:alphaOff val="0"/>
                <a:tint val="96000"/>
                <a:lumMod val="100000"/>
              </a:schemeClr>
            </a:gs>
            <a:gs pos="78000">
              <a:schemeClr val="accent2">
                <a:hueOff val="-1347403"/>
                <a:satOff val="6455"/>
                <a:lumOff val="597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a:t>How does my ability to feel and express gratitude affect my relationship with my neighbor?</a:t>
          </a:r>
        </a:p>
      </dsp:txBody>
      <dsp:txXfrm>
        <a:off x="18562" y="2113702"/>
        <a:ext cx="6591680" cy="343126"/>
      </dsp:txXfrm>
    </dsp:sp>
    <dsp:sp modelId="{5F0A7A69-DD19-534A-B11C-CC5239A122F2}">
      <dsp:nvSpPr>
        <dsp:cNvPr id="0" name=""/>
        <dsp:cNvSpPr/>
      </dsp:nvSpPr>
      <dsp:spPr>
        <a:xfrm>
          <a:off x="0" y="2504190"/>
          <a:ext cx="6628804" cy="380250"/>
        </a:xfrm>
        <a:prstGeom prst="roundRect">
          <a:avLst/>
        </a:prstGeom>
        <a:gradFill rotWithShape="0">
          <a:gsLst>
            <a:gs pos="0">
              <a:schemeClr val="accent2">
                <a:hueOff val="-1616883"/>
                <a:satOff val="7745"/>
                <a:lumOff val="7166"/>
                <a:alphaOff val="0"/>
                <a:tint val="96000"/>
                <a:lumMod val="100000"/>
              </a:schemeClr>
            </a:gs>
            <a:gs pos="78000">
              <a:schemeClr val="accent2">
                <a:hueOff val="-1616883"/>
                <a:satOff val="7745"/>
                <a:lumOff val="7166"/>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a:t>How does my ability to feel and express gratitude affect my relationship with my fellow human being?</a:t>
          </a:r>
        </a:p>
      </dsp:txBody>
      <dsp:txXfrm>
        <a:off x="18562" y="2522752"/>
        <a:ext cx="6591680" cy="343126"/>
      </dsp:txXfrm>
    </dsp:sp>
    <dsp:sp modelId="{266F4AA1-0770-4C4A-99F9-0D4E4F3D31FA}">
      <dsp:nvSpPr>
        <dsp:cNvPr id="0" name=""/>
        <dsp:cNvSpPr/>
      </dsp:nvSpPr>
      <dsp:spPr>
        <a:xfrm>
          <a:off x="0" y="2913240"/>
          <a:ext cx="6628804" cy="380250"/>
        </a:xfrm>
        <a:prstGeom prst="roundRect">
          <a:avLst/>
        </a:prstGeom>
        <a:gradFill rotWithShape="0">
          <a:gsLst>
            <a:gs pos="0">
              <a:schemeClr val="accent2">
                <a:hueOff val="-1886364"/>
                <a:satOff val="9036"/>
                <a:lumOff val="8360"/>
                <a:alphaOff val="0"/>
                <a:tint val="96000"/>
                <a:lumMod val="100000"/>
              </a:schemeClr>
            </a:gs>
            <a:gs pos="78000">
              <a:schemeClr val="accent2">
                <a:hueOff val="-1886364"/>
                <a:satOff val="9036"/>
                <a:lumOff val="836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a:t>How does my ability to feel and express gratitude affect my relationship with my Creator? </a:t>
          </a:r>
        </a:p>
      </dsp:txBody>
      <dsp:txXfrm>
        <a:off x="18562" y="2931802"/>
        <a:ext cx="6591680" cy="343126"/>
      </dsp:txXfrm>
    </dsp:sp>
    <dsp:sp modelId="{7AD53832-202B-AA4A-8A90-16BF9AB61057}">
      <dsp:nvSpPr>
        <dsp:cNvPr id="0" name=""/>
        <dsp:cNvSpPr/>
      </dsp:nvSpPr>
      <dsp:spPr>
        <a:xfrm>
          <a:off x="0" y="3322290"/>
          <a:ext cx="6628804" cy="380250"/>
        </a:xfrm>
        <a:prstGeom prst="roundRect">
          <a:avLst/>
        </a:prstGeom>
        <a:gradFill rotWithShape="0">
          <a:gsLst>
            <a:gs pos="0">
              <a:schemeClr val="accent2">
                <a:hueOff val="-2155844"/>
                <a:satOff val="10327"/>
                <a:lumOff val="9554"/>
                <a:alphaOff val="0"/>
                <a:tint val="96000"/>
                <a:lumMod val="100000"/>
              </a:schemeClr>
            </a:gs>
            <a:gs pos="78000">
              <a:schemeClr val="accent2">
                <a:hueOff val="-2155844"/>
                <a:satOff val="10327"/>
                <a:lumOff val="955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a:t>How does my ability to feel and express gratitude affect my relationship with myself? </a:t>
          </a:r>
        </a:p>
      </dsp:txBody>
      <dsp:txXfrm>
        <a:off x="18562" y="3340852"/>
        <a:ext cx="6591680" cy="343126"/>
      </dsp:txXfrm>
    </dsp:sp>
    <dsp:sp modelId="{AF2BC2D5-13E9-404D-8D84-48EE6DCAE1CD}">
      <dsp:nvSpPr>
        <dsp:cNvPr id="0" name=""/>
        <dsp:cNvSpPr/>
      </dsp:nvSpPr>
      <dsp:spPr>
        <a:xfrm>
          <a:off x="0" y="3731340"/>
          <a:ext cx="6628804" cy="380250"/>
        </a:xfrm>
        <a:prstGeom prst="roundRect">
          <a:avLst/>
        </a:prstGeom>
        <a:gradFill rotWithShape="0">
          <a:gsLst>
            <a:gs pos="0">
              <a:schemeClr val="accent2">
                <a:hueOff val="-2425325"/>
                <a:satOff val="11618"/>
                <a:lumOff val="10748"/>
                <a:alphaOff val="0"/>
                <a:tint val="96000"/>
                <a:lumMod val="100000"/>
              </a:schemeClr>
            </a:gs>
            <a:gs pos="78000">
              <a:schemeClr val="accent2">
                <a:hueOff val="-2425325"/>
                <a:satOff val="11618"/>
                <a:lumOff val="1074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a:t>What is the purpose of my blessings for which I am grateful for- if I can not share it with others? How can I share my blessings with others without having a meaningful ‘relationship’ with them? </a:t>
          </a:r>
        </a:p>
      </dsp:txBody>
      <dsp:txXfrm>
        <a:off x="18562" y="3749902"/>
        <a:ext cx="6591680" cy="343126"/>
      </dsp:txXfrm>
    </dsp:sp>
    <dsp:sp modelId="{C76FEBAA-EAB1-7B4F-8ED3-6DAA2501DBC5}">
      <dsp:nvSpPr>
        <dsp:cNvPr id="0" name=""/>
        <dsp:cNvSpPr/>
      </dsp:nvSpPr>
      <dsp:spPr>
        <a:xfrm>
          <a:off x="0" y="4140390"/>
          <a:ext cx="6628804" cy="380250"/>
        </a:xfrm>
        <a:prstGeom prst="roundRect">
          <a:avLst/>
        </a:prstGeom>
        <a:gradFill rotWithShape="0">
          <a:gsLst>
            <a:gs pos="0">
              <a:schemeClr val="accent2">
                <a:hueOff val="-2694806"/>
                <a:satOff val="12909"/>
                <a:lumOff val="11943"/>
                <a:alphaOff val="0"/>
                <a:tint val="96000"/>
                <a:lumMod val="100000"/>
              </a:schemeClr>
            </a:gs>
            <a:gs pos="78000">
              <a:schemeClr val="accent2">
                <a:hueOff val="-2694806"/>
                <a:satOff val="12909"/>
                <a:lumOff val="1194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a:t>How can gratitude help me to better appreciate my relationships? </a:t>
          </a:r>
        </a:p>
      </dsp:txBody>
      <dsp:txXfrm>
        <a:off x="18562" y="4158952"/>
        <a:ext cx="6591680" cy="343126"/>
      </dsp:txXfrm>
    </dsp:sp>
    <dsp:sp modelId="{A6EE3675-BC7A-B24D-BA31-FF3B49773C0D}">
      <dsp:nvSpPr>
        <dsp:cNvPr id="0" name=""/>
        <dsp:cNvSpPr/>
      </dsp:nvSpPr>
      <dsp:spPr>
        <a:xfrm>
          <a:off x="0" y="4549440"/>
          <a:ext cx="6628804" cy="38025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US" sz="1000" kern="1200"/>
            <a:t>What is most important to me- my physical blessings or my relationships with those that I love and those who love me? </a:t>
          </a:r>
        </a:p>
      </dsp:txBody>
      <dsp:txXfrm>
        <a:off x="18562" y="4568002"/>
        <a:ext cx="6591680" cy="3431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6E0BC6-A735-3F47-B558-7E0F105A4DAC}">
      <dsp:nvSpPr>
        <dsp:cNvPr id="0" name=""/>
        <dsp:cNvSpPr/>
      </dsp:nvSpPr>
      <dsp:spPr>
        <a:xfrm>
          <a:off x="0" y="93057"/>
          <a:ext cx="3005666" cy="180339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What is the purpose of gratitude if I am Alone? </a:t>
          </a:r>
        </a:p>
      </dsp:txBody>
      <dsp:txXfrm>
        <a:off x="0" y="93057"/>
        <a:ext cx="3005666" cy="1803399"/>
      </dsp:txXfrm>
    </dsp:sp>
    <dsp:sp modelId="{93F237E6-1297-B744-8178-746F51267925}">
      <dsp:nvSpPr>
        <dsp:cNvPr id="0" name=""/>
        <dsp:cNvSpPr/>
      </dsp:nvSpPr>
      <dsp:spPr>
        <a:xfrm>
          <a:off x="3306233" y="93057"/>
          <a:ext cx="3005666" cy="1803399"/>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How can the concept of gratitude exist without another in my life? </a:t>
          </a:r>
        </a:p>
      </dsp:txBody>
      <dsp:txXfrm>
        <a:off x="3306233" y="93057"/>
        <a:ext cx="3005666" cy="1803399"/>
      </dsp:txXfrm>
    </dsp:sp>
    <dsp:sp modelId="{1E6EED48-F643-ED42-9F40-AC334C19A236}">
      <dsp:nvSpPr>
        <dsp:cNvPr id="0" name=""/>
        <dsp:cNvSpPr/>
      </dsp:nvSpPr>
      <dsp:spPr>
        <a:xfrm>
          <a:off x="6612466" y="93057"/>
          <a:ext cx="3005666" cy="1803399"/>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Am I ever alone? </a:t>
          </a:r>
        </a:p>
      </dsp:txBody>
      <dsp:txXfrm>
        <a:off x="6612466" y="93057"/>
        <a:ext cx="3005666" cy="1803399"/>
      </dsp:txXfrm>
    </dsp:sp>
    <dsp:sp modelId="{8E33387F-5679-B841-A36D-0D3BBEC8CD37}">
      <dsp:nvSpPr>
        <dsp:cNvPr id="0" name=""/>
        <dsp:cNvSpPr/>
      </dsp:nvSpPr>
      <dsp:spPr>
        <a:xfrm>
          <a:off x="1653116" y="2197024"/>
          <a:ext cx="3005666" cy="1803399"/>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How can my gratitude help me feel less alone? </a:t>
          </a:r>
        </a:p>
      </dsp:txBody>
      <dsp:txXfrm>
        <a:off x="1653116" y="2197024"/>
        <a:ext cx="3005666" cy="1803399"/>
      </dsp:txXfrm>
    </dsp:sp>
    <dsp:sp modelId="{70BB6AA7-3F61-304B-BD99-E087C37BD073}">
      <dsp:nvSpPr>
        <dsp:cNvPr id="0" name=""/>
        <dsp:cNvSpPr/>
      </dsp:nvSpPr>
      <dsp:spPr>
        <a:xfrm>
          <a:off x="4959349" y="2197024"/>
          <a:ext cx="3005666" cy="1803399"/>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a:t>How can I better express my gratitude to those that I want to have a relationship with? </a:t>
          </a:r>
        </a:p>
      </dsp:txBody>
      <dsp:txXfrm>
        <a:off x="4959349" y="2197024"/>
        <a:ext cx="3005666" cy="18033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F3F18F-0D54-FC40-8610-15E214CF369A}">
      <dsp:nvSpPr>
        <dsp:cNvPr id="0" name=""/>
        <dsp:cNvSpPr/>
      </dsp:nvSpPr>
      <dsp:spPr>
        <a:xfrm>
          <a:off x="0" y="117954"/>
          <a:ext cx="6628804" cy="1155677"/>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How does prayer and mediation help me focus on developing my gratitude? </a:t>
          </a:r>
        </a:p>
      </dsp:txBody>
      <dsp:txXfrm>
        <a:off x="56416" y="174370"/>
        <a:ext cx="6515972" cy="1042845"/>
      </dsp:txXfrm>
    </dsp:sp>
    <dsp:sp modelId="{62153632-5A24-0A49-9AB5-9F8DEC69FC76}">
      <dsp:nvSpPr>
        <dsp:cNvPr id="0" name=""/>
        <dsp:cNvSpPr/>
      </dsp:nvSpPr>
      <dsp:spPr>
        <a:xfrm>
          <a:off x="0" y="1313952"/>
          <a:ext cx="6628804" cy="1155677"/>
        </a:xfrm>
        <a:prstGeom prst="round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How can I become more disciplined in prayer and meditation to help me count my blessings at regular intervals during my day? </a:t>
          </a:r>
        </a:p>
      </dsp:txBody>
      <dsp:txXfrm>
        <a:off x="56416" y="1370368"/>
        <a:ext cx="6515972" cy="1042845"/>
      </dsp:txXfrm>
    </dsp:sp>
    <dsp:sp modelId="{035E7E01-2CBE-F844-9FC9-6760F83321CA}">
      <dsp:nvSpPr>
        <dsp:cNvPr id="0" name=""/>
        <dsp:cNvSpPr/>
      </dsp:nvSpPr>
      <dsp:spPr>
        <a:xfrm>
          <a:off x="0" y="2509950"/>
          <a:ext cx="6628804" cy="1155677"/>
        </a:xfrm>
        <a:prstGeom prst="round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Could I start the day by proclaiming thanks to my Creator and sustainer for Life, and for restoring my soul into my body? Can I perhaps aim to remember Him in all that I say and do in order to remind myself to be grateful in my daily activities?</a:t>
          </a:r>
        </a:p>
      </dsp:txBody>
      <dsp:txXfrm>
        <a:off x="56416" y="2566366"/>
        <a:ext cx="6515972" cy="1042845"/>
      </dsp:txXfrm>
    </dsp:sp>
    <dsp:sp modelId="{FD1A5567-A249-924D-97D5-AF969C21A39C}">
      <dsp:nvSpPr>
        <dsp:cNvPr id="0" name=""/>
        <dsp:cNvSpPr/>
      </dsp:nvSpPr>
      <dsp:spPr>
        <a:xfrm>
          <a:off x="0" y="3705948"/>
          <a:ext cx="6628804" cy="1155677"/>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How can giving to charity help me? How can giving of what I love to help those in need help me to be more grateful for my blessings? Is my gratitude to my Creator not best shown by my compassion and kindness to others? Will this not help to purify my heart and from my sins which weigh me down? Will He not make gratitude easier for the heart that follows its path regularly?</a:t>
          </a:r>
        </a:p>
      </dsp:txBody>
      <dsp:txXfrm>
        <a:off x="56416" y="3762364"/>
        <a:ext cx="6515972" cy="104284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90F92B-2854-194C-8664-FD2B66F967A5}">
      <dsp:nvSpPr>
        <dsp:cNvPr id="0" name=""/>
        <dsp:cNvSpPr/>
      </dsp:nvSpPr>
      <dsp:spPr>
        <a:xfrm>
          <a:off x="719716" y="2065"/>
          <a:ext cx="1514574" cy="908744"/>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Me? Or You? How could I be me if you are not you? How could you be you if I am not me?</a:t>
          </a:r>
        </a:p>
      </dsp:txBody>
      <dsp:txXfrm>
        <a:off x="719716" y="2065"/>
        <a:ext cx="1514574" cy="908744"/>
      </dsp:txXfrm>
    </dsp:sp>
    <dsp:sp modelId="{4E44E877-653D-0341-A115-0C2F5E78DA60}">
      <dsp:nvSpPr>
        <dsp:cNvPr id="0" name=""/>
        <dsp:cNvSpPr/>
      </dsp:nvSpPr>
      <dsp:spPr>
        <a:xfrm>
          <a:off x="2385747" y="2065"/>
          <a:ext cx="1514574" cy="908744"/>
        </a:xfrm>
        <a:prstGeom prst="rect">
          <a:avLst/>
        </a:prstGeom>
        <a:solidFill>
          <a:schemeClr val="accent2">
            <a:hueOff val="-156015"/>
            <a:satOff val="747"/>
            <a:lumOff val="69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Light or darkness?</a:t>
          </a:r>
        </a:p>
      </dsp:txBody>
      <dsp:txXfrm>
        <a:off x="2385747" y="2065"/>
        <a:ext cx="1514574" cy="908744"/>
      </dsp:txXfrm>
    </dsp:sp>
    <dsp:sp modelId="{C86EA94F-9BF7-F343-B1EE-3FD3A6535FDD}">
      <dsp:nvSpPr>
        <dsp:cNvPr id="0" name=""/>
        <dsp:cNvSpPr/>
      </dsp:nvSpPr>
      <dsp:spPr>
        <a:xfrm>
          <a:off x="4051779" y="2065"/>
          <a:ext cx="1514574" cy="908744"/>
        </a:xfrm>
        <a:prstGeom prst="rect">
          <a:avLst/>
        </a:prstGeom>
        <a:solidFill>
          <a:schemeClr val="accent2">
            <a:hueOff val="-312030"/>
            <a:satOff val="1495"/>
            <a:lumOff val="138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Unity or division?</a:t>
          </a:r>
        </a:p>
      </dsp:txBody>
      <dsp:txXfrm>
        <a:off x="4051779" y="2065"/>
        <a:ext cx="1514574" cy="908744"/>
      </dsp:txXfrm>
    </dsp:sp>
    <dsp:sp modelId="{2C6B2FA7-29B3-0F40-A467-E4434C30FD61}">
      <dsp:nvSpPr>
        <dsp:cNvPr id="0" name=""/>
        <dsp:cNvSpPr/>
      </dsp:nvSpPr>
      <dsp:spPr>
        <a:xfrm>
          <a:off x="5717810" y="2065"/>
          <a:ext cx="1514574" cy="908744"/>
        </a:xfrm>
        <a:prstGeom prst="rect">
          <a:avLst/>
        </a:prstGeom>
        <a:solidFill>
          <a:schemeClr val="accent2">
            <a:hueOff val="-468045"/>
            <a:satOff val="2242"/>
            <a:lumOff val="207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Music or Silence?</a:t>
          </a:r>
        </a:p>
      </dsp:txBody>
      <dsp:txXfrm>
        <a:off x="5717810" y="2065"/>
        <a:ext cx="1514574" cy="908744"/>
      </dsp:txXfrm>
    </dsp:sp>
    <dsp:sp modelId="{07BEC38B-1683-1540-A735-2C7A79B2E441}">
      <dsp:nvSpPr>
        <dsp:cNvPr id="0" name=""/>
        <dsp:cNvSpPr/>
      </dsp:nvSpPr>
      <dsp:spPr>
        <a:xfrm>
          <a:off x="7383842" y="2065"/>
          <a:ext cx="1514574" cy="908744"/>
        </a:xfrm>
        <a:prstGeom prst="rect">
          <a:avLst/>
        </a:prstGeom>
        <a:solidFill>
          <a:schemeClr val="accent2">
            <a:hueOff val="-624060"/>
            <a:satOff val="2989"/>
            <a:lumOff val="276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Life or Death?</a:t>
          </a:r>
        </a:p>
      </dsp:txBody>
      <dsp:txXfrm>
        <a:off x="7383842" y="2065"/>
        <a:ext cx="1514574" cy="908744"/>
      </dsp:txXfrm>
    </dsp:sp>
    <dsp:sp modelId="{387C2B55-AE0B-B645-8C8D-59F6F8951E23}">
      <dsp:nvSpPr>
        <dsp:cNvPr id="0" name=""/>
        <dsp:cNvSpPr/>
      </dsp:nvSpPr>
      <dsp:spPr>
        <a:xfrm>
          <a:off x="719716" y="1062267"/>
          <a:ext cx="1514574" cy="908744"/>
        </a:xfrm>
        <a:prstGeom prst="rect">
          <a:avLst/>
        </a:prstGeom>
        <a:solidFill>
          <a:schemeClr val="accent2">
            <a:hueOff val="-780075"/>
            <a:satOff val="3737"/>
            <a:lumOff val="345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The Heat or The Shade?</a:t>
          </a:r>
        </a:p>
      </dsp:txBody>
      <dsp:txXfrm>
        <a:off x="719716" y="1062267"/>
        <a:ext cx="1514574" cy="908744"/>
      </dsp:txXfrm>
    </dsp:sp>
    <dsp:sp modelId="{64D7522E-E4CE-4C4C-B49D-907928CD8AC0}">
      <dsp:nvSpPr>
        <dsp:cNvPr id="0" name=""/>
        <dsp:cNvSpPr/>
      </dsp:nvSpPr>
      <dsp:spPr>
        <a:xfrm>
          <a:off x="2385747" y="1062267"/>
          <a:ext cx="1514574" cy="908744"/>
        </a:xfrm>
        <a:prstGeom prst="rect">
          <a:avLst/>
        </a:prstGeom>
        <a:solidFill>
          <a:schemeClr val="accent2">
            <a:hueOff val="-936090"/>
            <a:satOff val="4484"/>
            <a:lumOff val="414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Falsehood or Truth?</a:t>
          </a:r>
        </a:p>
      </dsp:txBody>
      <dsp:txXfrm>
        <a:off x="2385747" y="1062267"/>
        <a:ext cx="1514574" cy="908744"/>
      </dsp:txXfrm>
    </dsp:sp>
    <dsp:sp modelId="{75290B8A-BA94-9D41-85BE-02FEF0A3C21F}">
      <dsp:nvSpPr>
        <dsp:cNvPr id="0" name=""/>
        <dsp:cNvSpPr/>
      </dsp:nvSpPr>
      <dsp:spPr>
        <a:xfrm>
          <a:off x="4051779" y="1062267"/>
          <a:ext cx="1514574" cy="908744"/>
        </a:xfrm>
        <a:prstGeom prst="rect">
          <a:avLst/>
        </a:prstGeom>
        <a:solidFill>
          <a:schemeClr val="accent2">
            <a:hueOff val="-1092105"/>
            <a:satOff val="5232"/>
            <a:lumOff val="484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Folly or Wisdom?</a:t>
          </a:r>
        </a:p>
      </dsp:txBody>
      <dsp:txXfrm>
        <a:off x="4051779" y="1062267"/>
        <a:ext cx="1514574" cy="908744"/>
      </dsp:txXfrm>
    </dsp:sp>
    <dsp:sp modelId="{574C8991-16A8-B34A-9E68-58270B9FF0C2}">
      <dsp:nvSpPr>
        <dsp:cNvPr id="0" name=""/>
        <dsp:cNvSpPr/>
      </dsp:nvSpPr>
      <dsp:spPr>
        <a:xfrm>
          <a:off x="5717810" y="1062267"/>
          <a:ext cx="1514574" cy="908744"/>
        </a:xfrm>
        <a:prstGeom prst="rect">
          <a:avLst/>
        </a:prstGeom>
        <a:solidFill>
          <a:schemeClr val="accent2">
            <a:hueOff val="-1248120"/>
            <a:satOff val="5979"/>
            <a:lumOff val="553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Delusion or Reality?</a:t>
          </a:r>
        </a:p>
      </dsp:txBody>
      <dsp:txXfrm>
        <a:off x="5717810" y="1062267"/>
        <a:ext cx="1514574" cy="908744"/>
      </dsp:txXfrm>
    </dsp:sp>
    <dsp:sp modelId="{8F55FA5F-5F0A-EE46-A66E-DC060F49D9CD}">
      <dsp:nvSpPr>
        <dsp:cNvPr id="0" name=""/>
        <dsp:cNvSpPr/>
      </dsp:nvSpPr>
      <dsp:spPr>
        <a:xfrm>
          <a:off x="7383842" y="1062267"/>
          <a:ext cx="1514574" cy="908744"/>
        </a:xfrm>
        <a:prstGeom prst="rect">
          <a:avLst/>
        </a:prstGeom>
        <a:solidFill>
          <a:schemeClr val="accent2">
            <a:hueOff val="-1404135"/>
            <a:satOff val="6726"/>
            <a:lumOff val="622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Singularity or Pairs?</a:t>
          </a:r>
        </a:p>
      </dsp:txBody>
      <dsp:txXfrm>
        <a:off x="7383842" y="1062267"/>
        <a:ext cx="1514574" cy="908744"/>
      </dsp:txXfrm>
    </dsp:sp>
    <dsp:sp modelId="{C6302B0C-2DD6-0E4D-97CD-8D98895C628C}">
      <dsp:nvSpPr>
        <dsp:cNvPr id="0" name=""/>
        <dsp:cNvSpPr/>
      </dsp:nvSpPr>
      <dsp:spPr>
        <a:xfrm>
          <a:off x="719716" y="2122469"/>
          <a:ext cx="1514574" cy="908744"/>
        </a:xfrm>
        <a:prstGeom prst="rect">
          <a:avLst/>
        </a:prstGeom>
        <a:solidFill>
          <a:schemeClr val="accent2">
            <a:hueOff val="-1560151"/>
            <a:satOff val="7474"/>
            <a:lumOff val="691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The Journey or the Destination?</a:t>
          </a:r>
        </a:p>
      </dsp:txBody>
      <dsp:txXfrm>
        <a:off x="719716" y="2122469"/>
        <a:ext cx="1514574" cy="908744"/>
      </dsp:txXfrm>
    </dsp:sp>
    <dsp:sp modelId="{0E8D50D7-6028-9541-8D8C-841E3E903910}">
      <dsp:nvSpPr>
        <dsp:cNvPr id="0" name=""/>
        <dsp:cNvSpPr/>
      </dsp:nvSpPr>
      <dsp:spPr>
        <a:xfrm>
          <a:off x="2385747" y="2122469"/>
          <a:ext cx="1514574" cy="908744"/>
        </a:xfrm>
        <a:prstGeom prst="rect">
          <a:avLst/>
        </a:prstGeom>
        <a:solidFill>
          <a:schemeClr val="accent2">
            <a:hueOff val="-1716166"/>
            <a:satOff val="8221"/>
            <a:lumOff val="760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The success or the failure?</a:t>
          </a:r>
        </a:p>
      </dsp:txBody>
      <dsp:txXfrm>
        <a:off x="2385747" y="2122469"/>
        <a:ext cx="1514574" cy="908744"/>
      </dsp:txXfrm>
    </dsp:sp>
    <dsp:sp modelId="{38924BD4-2F05-1841-9C0F-938CD9B57D19}">
      <dsp:nvSpPr>
        <dsp:cNvPr id="0" name=""/>
        <dsp:cNvSpPr/>
      </dsp:nvSpPr>
      <dsp:spPr>
        <a:xfrm>
          <a:off x="4051779" y="2122469"/>
          <a:ext cx="1514574" cy="908744"/>
        </a:xfrm>
        <a:prstGeom prst="rect">
          <a:avLst/>
        </a:prstGeom>
        <a:solidFill>
          <a:schemeClr val="accent2">
            <a:hueOff val="-1872181"/>
            <a:satOff val="8968"/>
            <a:lumOff val="829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Evil or Good?</a:t>
          </a:r>
        </a:p>
      </dsp:txBody>
      <dsp:txXfrm>
        <a:off x="4051779" y="2122469"/>
        <a:ext cx="1514574" cy="908744"/>
      </dsp:txXfrm>
    </dsp:sp>
    <dsp:sp modelId="{B00E129D-0E76-7447-8AD6-8DEB62A75576}">
      <dsp:nvSpPr>
        <dsp:cNvPr id="0" name=""/>
        <dsp:cNvSpPr/>
      </dsp:nvSpPr>
      <dsp:spPr>
        <a:xfrm>
          <a:off x="5717810" y="2122469"/>
          <a:ext cx="1514574" cy="908744"/>
        </a:xfrm>
        <a:prstGeom prst="rect">
          <a:avLst/>
        </a:prstGeom>
        <a:solidFill>
          <a:schemeClr val="accent2">
            <a:hueOff val="-2028196"/>
            <a:satOff val="9716"/>
            <a:lumOff val="898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Oneness or Infinity?</a:t>
          </a:r>
        </a:p>
      </dsp:txBody>
      <dsp:txXfrm>
        <a:off x="5717810" y="2122469"/>
        <a:ext cx="1514574" cy="908744"/>
      </dsp:txXfrm>
    </dsp:sp>
    <dsp:sp modelId="{12146476-2615-4F43-A5AA-AD5FB3814258}">
      <dsp:nvSpPr>
        <dsp:cNvPr id="0" name=""/>
        <dsp:cNvSpPr/>
      </dsp:nvSpPr>
      <dsp:spPr>
        <a:xfrm>
          <a:off x="7383842" y="2122469"/>
          <a:ext cx="1514574" cy="908744"/>
        </a:xfrm>
        <a:prstGeom prst="rect">
          <a:avLst/>
        </a:prstGeom>
        <a:solidFill>
          <a:schemeClr val="accent2">
            <a:hueOff val="-2184211"/>
            <a:satOff val="10463"/>
            <a:lumOff val="968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Destruction or Creativity?</a:t>
          </a:r>
        </a:p>
      </dsp:txBody>
      <dsp:txXfrm>
        <a:off x="7383842" y="2122469"/>
        <a:ext cx="1514574" cy="908744"/>
      </dsp:txXfrm>
    </dsp:sp>
    <dsp:sp modelId="{7E427CF7-A84A-AD42-BD7B-EAB96AB9FB33}">
      <dsp:nvSpPr>
        <dsp:cNvPr id="0" name=""/>
        <dsp:cNvSpPr/>
      </dsp:nvSpPr>
      <dsp:spPr>
        <a:xfrm>
          <a:off x="719716" y="3182671"/>
          <a:ext cx="1514574" cy="908744"/>
        </a:xfrm>
        <a:prstGeom prst="rect">
          <a:avLst/>
        </a:prstGeom>
        <a:solidFill>
          <a:schemeClr val="accent2">
            <a:hueOff val="-2340226"/>
            <a:satOff val="11211"/>
            <a:lumOff val="1037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The temporary or the Infinite?</a:t>
          </a:r>
        </a:p>
      </dsp:txBody>
      <dsp:txXfrm>
        <a:off x="719716" y="3182671"/>
        <a:ext cx="1514574" cy="908744"/>
      </dsp:txXfrm>
    </dsp:sp>
    <dsp:sp modelId="{276F6C25-E21E-074B-8518-50243D86700B}">
      <dsp:nvSpPr>
        <dsp:cNvPr id="0" name=""/>
        <dsp:cNvSpPr/>
      </dsp:nvSpPr>
      <dsp:spPr>
        <a:xfrm>
          <a:off x="2385747" y="3182671"/>
          <a:ext cx="1514574" cy="908744"/>
        </a:xfrm>
        <a:prstGeom prst="rect">
          <a:avLst/>
        </a:prstGeom>
        <a:solidFill>
          <a:schemeClr val="accent2">
            <a:hueOff val="-2496241"/>
            <a:satOff val="11958"/>
            <a:lumOff val="1106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The negative or the Positive?</a:t>
          </a:r>
        </a:p>
      </dsp:txBody>
      <dsp:txXfrm>
        <a:off x="2385747" y="3182671"/>
        <a:ext cx="1514574" cy="908744"/>
      </dsp:txXfrm>
    </dsp:sp>
    <dsp:sp modelId="{C26B3B28-5D3B-A14D-B137-BA5D6D6FD850}">
      <dsp:nvSpPr>
        <dsp:cNvPr id="0" name=""/>
        <dsp:cNvSpPr/>
      </dsp:nvSpPr>
      <dsp:spPr>
        <a:xfrm>
          <a:off x="4051779" y="3182671"/>
          <a:ext cx="1514574" cy="908744"/>
        </a:xfrm>
        <a:prstGeom prst="rect">
          <a:avLst/>
        </a:prstGeom>
        <a:solidFill>
          <a:schemeClr val="accent2">
            <a:hueOff val="-2652256"/>
            <a:satOff val="12705"/>
            <a:lumOff val="1175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The Sun or The Moon?</a:t>
          </a:r>
        </a:p>
      </dsp:txBody>
      <dsp:txXfrm>
        <a:off x="4051779" y="3182671"/>
        <a:ext cx="1514574" cy="908744"/>
      </dsp:txXfrm>
    </dsp:sp>
    <dsp:sp modelId="{F4632825-DAF7-3D48-91A0-EDC14E2D48E5}">
      <dsp:nvSpPr>
        <dsp:cNvPr id="0" name=""/>
        <dsp:cNvSpPr/>
      </dsp:nvSpPr>
      <dsp:spPr>
        <a:xfrm>
          <a:off x="5717810" y="3182671"/>
          <a:ext cx="1514574" cy="908744"/>
        </a:xfrm>
        <a:prstGeom prst="rect">
          <a:avLst/>
        </a:prstGeom>
        <a:solidFill>
          <a:schemeClr val="accent2">
            <a:hueOff val="-2808271"/>
            <a:satOff val="13453"/>
            <a:lumOff val="1244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(The list of opposites can go on and on…) </a:t>
          </a:r>
        </a:p>
      </dsp:txBody>
      <dsp:txXfrm>
        <a:off x="5717810" y="3182671"/>
        <a:ext cx="1514574" cy="908744"/>
      </dsp:txXfrm>
    </dsp:sp>
    <dsp:sp modelId="{68B7F213-A4FE-9844-83A2-63F06B9CC86F}">
      <dsp:nvSpPr>
        <dsp:cNvPr id="0" name=""/>
        <dsp:cNvSpPr/>
      </dsp:nvSpPr>
      <dsp:spPr>
        <a:xfrm>
          <a:off x="7383842" y="3182671"/>
          <a:ext cx="1514574" cy="908744"/>
        </a:xfrm>
        <a:prstGeom prst="rect">
          <a:avLst/>
        </a:prstGeom>
        <a:solidFill>
          <a:schemeClr val="accent2">
            <a:hueOff val="-2964286"/>
            <a:satOff val="14200"/>
            <a:lumOff val="1313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Can I not find Peace in  the Unity of the Pairs? How can one exist without the other? </a:t>
          </a:r>
        </a:p>
      </dsp:txBody>
      <dsp:txXfrm>
        <a:off x="7383842" y="3182671"/>
        <a:ext cx="1514574" cy="908744"/>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GB"/>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7/17/21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7/17/21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Box with pink ribbon">
            <a:extLst>
              <a:ext uri="{FF2B5EF4-FFF2-40B4-BE49-F238E27FC236}">
                <a16:creationId xmlns:a16="http://schemas.microsoft.com/office/drawing/2014/main" id="{F8CA266F-A7E1-4490-A58A-A2DB51E27F86}"/>
              </a:ext>
            </a:extLst>
          </p:cNvPr>
          <p:cNvPicPr>
            <a:picLocks noChangeAspect="1"/>
          </p:cNvPicPr>
          <p:nvPr/>
        </p:nvPicPr>
        <p:blipFill rotWithShape="1">
          <a:blip r:embed="rId2"/>
          <a:srcRect l="22893" r="-2" b="-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2AFF23CB-D3D7-4C48-99B8-31475CDA732D}"/>
              </a:ext>
            </a:extLst>
          </p:cNvPr>
          <p:cNvSpPr>
            <a:spLocks noGrp="1"/>
          </p:cNvSpPr>
          <p:nvPr>
            <p:ph type="ctrTitle"/>
          </p:nvPr>
        </p:nvSpPr>
        <p:spPr>
          <a:xfrm>
            <a:off x="668867" y="1678666"/>
            <a:ext cx="4088190" cy="2369093"/>
          </a:xfrm>
        </p:spPr>
        <p:txBody>
          <a:bodyPr>
            <a:normAutofit/>
          </a:bodyPr>
          <a:lstStyle/>
          <a:p>
            <a:r>
              <a:rPr lang="en-US" sz="4800"/>
              <a:t>My Gratitude</a:t>
            </a:r>
          </a:p>
        </p:txBody>
      </p:sp>
      <p:sp>
        <p:nvSpPr>
          <p:cNvPr id="3" name="Subtitle 2">
            <a:extLst>
              <a:ext uri="{FF2B5EF4-FFF2-40B4-BE49-F238E27FC236}">
                <a16:creationId xmlns:a16="http://schemas.microsoft.com/office/drawing/2014/main" id="{436EE4FA-E2C5-5640-BF84-97FDF6CFEC5C}"/>
              </a:ext>
            </a:extLst>
          </p:cNvPr>
          <p:cNvSpPr>
            <a:spLocks noGrp="1"/>
          </p:cNvSpPr>
          <p:nvPr>
            <p:ph type="subTitle" idx="1"/>
          </p:nvPr>
        </p:nvSpPr>
        <p:spPr>
          <a:xfrm>
            <a:off x="677335" y="4050831"/>
            <a:ext cx="4079721" cy="1096901"/>
          </a:xfrm>
        </p:spPr>
        <p:txBody>
          <a:bodyPr>
            <a:normAutofit/>
          </a:bodyPr>
          <a:lstStyle/>
          <a:p>
            <a:r>
              <a:rPr lang="en-US" sz="1600"/>
              <a:t>My Responsibility</a:t>
            </a:r>
          </a:p>
        </p:txBody>
      </p:sp>
      <p:cxnSp>
        <p:nvCxnSpPr>
          <p:cNvPr id="9" name="Straight Connector 8">
            <a:extLst>
              <a:ext uri="{FF2B5EF4-FFF2-40B4-BE49-F238E27FC236}">
                <a16:creationId xmlns:a16="http://schemas.microsoft.com/office/drawing/2014/main" id="{A57C1A16-B8AB-4D99-A195-A38F556A64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F8A9B20B-D1DD-4573-B5EC-55802951923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66D61E08-70C3-48D8-BEA0-787111DC30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FC55298F-0AE5-478E-AD2B-03C2614C5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24">
            <a:extLst>
              <a:ext uri="{FF2B5EF4-FFF2-40B4-BE49-F238E27FC236}">
                <a16:creationId xmlns:a16="http://schemas.microsoft.com/office/drawing/2014/main" id="{C180E4EA-0B63-4779-A895-7E90E71088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id="{CEE01D9D-3DE8-4EED-B0D3-8F3C79CC76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id="{89AF5CE9-607F-43F4-8983-DCD6DA4051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9">
            <a:extLst>
              <a:ext uri="{FF2B5EF4-FFF2-40B4-BE49-F238E27FC236}">
                <a16:creationId xmlns:a16="http://schemas.microsoft.com/office/drawing/2014/main" id="{6EEA2DBD-9E1E-4521-8C01-F32AD18A89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9">
            <a:extLst>
              <a:ext uri="{FF2B5EF4-FFF2-40B4-BE49-F238E27FC236}">
                <a16:creationId xmlns:a16="http://schemas.microsoft.com/office/drawing/2014/main" id="{15BBD2C1-BA9B-46A9-A27A-33498B169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213365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003F896-12DD-F64D-8AF6-64666FE8495C}"/>
              </a:ext>
            </a:extLst>
          </p:cNvPr>
          <p:cNvSpPr>
            <a:spLocks noGrp="1"/>
          </p:cNvSpPr>
          <p:nvPr>
            <p:ph idx="1"/>
          </p:nvPr>
        </p:nvSpPr>
        <p:spPr>
          <a:xfrm>
            <a:off x="677334" y="1253067"/>
            <a:ext cx="6155266" cy="4351866"/>
          </a:xfrm>
        </p:spPr>
        <p:txBody>
          <a:bodyPr anchor="ctr">
            <a:normAutofit/>
          </a:bodyPr>
          <a:lstStyle/>
          <a:p>
            <a:pPr>
              <a:lnSpc>
                <a:spcPct val="90000"/>
              </a:lnSpc>
            </a:pPr>
            <a:r>
              <a:rPr lang="en-US" sz="1500"/>
              <a:t>Do I spend today worrying about my future? If so- why? Am I able to ‘control’ what happens tomorrow? How does my anxiety which stems from the need to control my future affect my ability to be grateful for each and every moment of ‘now’ with each breath of life that I have been granted? How does it affect my ability to express gratitude for my blessings that I already have? How does it affect my ability to be creative? How can ‘surrendering’ to a cause that is Higher than me, help me to take more responsibility in my present moment and appreciate my blessings, thereby helping others? </a:t>
            </a:r>
          </a:p>
          <a:p>
            <a:pPr>
              <a:lnSpc>
                <a:spcPct val="90000"/>
              </a:lnSpc>
            </a:pPr>
            <a:r>
              <a:rPr lang="en-US" sz="1500"/>
              <a:t>Do I spend today despairing over what happened to me yesterday or in my past? If so- why? Am I able to change what happened? How can gratitude for the negative events that have happened in my life help me to ‘learn’ wisdom from them, and use that wisdom to help myself and others in the present moment and future? How can forgiveness and faith in a Higher Cause that is All Forgiving, enable me to ‘let go’ of my past mistakes, mend my ways and become more grateful? </a:t>
            </a:r>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7104274-3802-4042-9762-DAAEFF90EDE3}"/>
              </a:ext>
            </a:extLst>
          </p:cNvPr>
          <p:cNvSpPr>
            <a:spLocks noGrp="1"/>
          </p:cNvSpPr>
          <p:nvPr>
            <p:ph type="title"/>
          </p:nvPr>
        </p:nvSpPr>
        <p:spPr>
          <a:xfrm>
            <a:off x="7829658" y="1253067"/>
            <a:ext cx="3371742" cy="4351866"/>
          </a:xfrm>
        </p:spPr>
        <p:txBody>
          <a:bodyPr anchor="ctr">
            <a:normAutofit/>
          </a:bodyPr>
          <a:lstStyle/>
          <a:p>
            <a:r>
              <a:rPr lang="en-US" dirty="0">
                <a:solidFill>
                  <a:schemeClr val="bg1"/>
                </a:solidFill>
              </a:rPr>
              <a:t>My gratitude and my emotional/ mental wellbeing</a:t>
            </a:r>
          </a:p>
        </p:txBody>
      </p:sp>
    </p:spTree>
    <p:extLst>
      <p:ext uri="{BB962C8B-B14F-4D97-AF65-F5344CB8AC3E}">
        <p14:creationId xmlns:p14="http://schemas.microsoft.com/office/powerpoint/2010/main" val="2323404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7BF7DF46-CF24-2C4E-9606-3421AC261473}"/>
              </a:ext>
            </a:extLst>
          </p:cNvPr>
          <p:cNvSpPr>
            <a:spLocks noGrp="1"/>
          </p:cNvSpPr>
          <p:nvPr>
            <p:ph type="title"/>
          </p:nvPr>
        </p:nvSpPr>
        <p:spPr>
          <a:xfrm>
            <a:off x="677334" y="609600"/>
            <a:ext cx="8596668" cy="1320800"/>
          </a:xfrm>
        </p:spPr>
        <p:txBody>
          <a:bodyPr>
            <a:normAutofit/>
          </a:bodyPr>
          <a:lstStyle/>
          <a:p>
            <a:r>
              <a:rPr lang="en-US" dirty="0"/>
              <a:t>My gratitude and my ego</a:t>
            </a:r>
          </a:p>
        </p:txBody>
      </p:sp>
      <p:sp>
        <p:nvSpPr>
          <p:cNvPr id="3" name="Content Placeholder 2">
            <a:extLst>
              <a:ext uri="{FF2B5EF4-FFF2-40B4-BE49-F238E27FC236}">
                <a16:creationId xmlns:a16="http://schemas.microsoft.com/office/drawing/2014/main" id="{5BA0795B-34AA-2C44-AABD-273F397EFD2A}"/>
              </a:ext>
            </a:extLst>
          </p:cNvPr>
          <p:cNvSpPr>
            <a:spLocks noGrp="1"/>
          </p:cNvSpPr>
          <p:nvPr>
            <p:ph idx="1"/>
          </p:nvPr>
        </p:nvSpPr>
        <p:spPr>
          <a:xfrm>
            <a:off x="677334" y="2160589"/>
            <a:ext cx="8596668" cy="3880773"/>
          </a:xfrm>
        </p:spPr>
        <p:txBody>
          <a:bodyPr>
            <a:normAutofit/>
          </a:bodyPr>
          <a:lstStyle/>
          <a:p>
            <a:pPr>
              <a:lnSpc>
                <a:spcPct val="90000"/>
              </a:lnSpc>
            </a:pPr>
            <a:r>
              <a:rPr lang="en-US" sz="1300"/>
              <a:t>How does my level of ‘ego’ affect my ability to be grateful? </a:t>
            </a:r>
          </a:p>
          <a:p>
            <a:pPr>
              <a:lnSpc>
                <a:spcPct val="90000"/>
              </a:lnSpc>
            </a:pPr>
            <a:r>
              <a:rPr lang="en-US" sz="1300"/>
              <a:t>How does my gratitude affect my sense of ‘ego’?</a:t>
            </a:r>
          </a:p>
          <a:p>
            <a:pPr>
              <a:lnSpc>
                <a:spcPct val="90000"/>
              </a:lnSpc>
            </a:pPr>
            <a:r>
              <a:rPr lang="en-US" sz="1300"/>
              <a:t>Do I show kindness in order to receive gratitude? </a:t>
            </a:r>
          </a:p>
          <a:p>
            <a:pPr>
              <a:lnSpc>
                <a:spcPct val="90000"/>
              </a:lnSpc>
            </a:pPr>
            <a:r>
              <a:rPr lang="en-US" sz="1300"/>
              <a:t>Do I show gratitude in order to feel ‘better’ about myself?</a:t>
            </a:r>
          </a:p>
          <a:p>
            <a:pPr>
              <a:lnSpc>
                <a:spcPct val="90000"/>
              </a:lnSpc>
            </a:pPr>
            <a:r>
              <a:rPr lang="en-US" sz="1300"/>
              <a:t>Is my gratitude driven by my ego or by my love for another? </a:t>
            </a:r>
          </a:p>
          <a:p>
            <a:pPr>
              <a:lnSpc>
                <a:spcPct val="90000"/>
              </a:lnSpc>
            </a:pPr>
            <a:r>
              <a:rPr lang="en-US" sz="1300"/>
              <a:t>Am I showing you gratitude for helping me- because I want you to feel better about yourself for the kindness you showed me- or is it so that I can feel better about myself for showing you gratitude? </a:t>
            </a:r>
          </a:p>
          <a:p>
            <a:pPr>
              <a:lnSpc>
                <a:spcPct val="90000"/>
              </a:lnSpc>
            </a:pPr>
            <a:r>
              <a:rPr lang="en-US" sz="1300"/>
              <a:t>Is my gratitude about me or you?</a:t>
            </a:r>
          </a:p>
          <a:p>
            <a:pPr>
              <a:lnSpc>
                <a:spcPct val="90000"/>
              </a:lnSpc>
            </a:pPr>
            <a:r>
              <a:rPr lang="en-US" sz="1300"/>
              <a:t>How can my gratitude about ‘you’ rather than ‘me’ help to free me from showing kindness without expectation for return? How can it help me to give and receive unconditional love? </a:t>
            </a:r>
          </a:p>
          <a:p>
            <a:pPr>
              <a:lnSpc>
                <a:spcPct val="90000"/>
              </a:lnSpc>
            </a:pPr>
            <a:r>
              <a:rPr lang="en-US" sz="1300"/>
              <a:t>How can I experience gratitude for ‘you’ without any relationship with another? Am I grateful for my relationship with my Creator and with my fellow human? </a:t>
            </a:r>
          </a:p>
          <a:p>
            <a:pPr>
              <a:lnSpc>
                <a:spcPct val="90000"/>
              </a:lnSpc>
            </a:pPr>
            <a:r>
              <a:rPr lang="en-US" sz="1300"/>
              <a:t>How can I show gratitude for my feeling of ‘ego’ by gaining wisdom from it and using that wisdom to help me become more grateful and attain unconditional love? </a:t>
            </a:r>
          </a:p>
          <a:p>
            <a:pPr>
              <a:lnSpc>
                <a:spcPct val="90000"/>
              </a:lnSpc>
            </a:pPr>
            <a:endParaRPr lang="en-US" sz="1300"/>
          </a:p>
        </p:txBody>
      </p:sp>
    </p:spTree>
    <p:extLst>
      <p:ext uri="{BB962C8B-B14F-4D97-AF65-F5344CB8AC3E}">
        <p14:creationId xmlns:p14="http://schemas.microsoft.com/office/powerpoint/2010/main" val="246503992"/>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A56F745E-14D3-DB40-9F22-647980962F5B}"/>
              </a:ext>
            </a:extLst>
          </p:cNvPr>
          <p:cNvSpPr>
            <a:spLocks noGrp="1"/>
          </p:cNvSpPr>
          <p:nvPr>
            <p:ph type="title"/>
          </p:nvPr>
        </p:nvSpPr>
        <p:spPr>
          <a:xfrm>
            <a:off x="677334" y="609600"/>
            <a:ext cx="8596668" cy="1320800"/>
          </a:xfrm>
        </p:spPr>
        <p:txBody>
          <a:bodyPr>
            <a:normAutofit/>
          </a:bodyPr>
          <a:lstStyle/>
          <a:p>
            <a:r>
              <a:rPr lang="en-US" dirty="0"/>
              <a:t>My gratitude and my greed</a:t>
            </a:r>
          </a:p>
        </p:txBody>
      </p:sp>
      <p:sp>
        <p:nvSpPr>
          <p:cNvPr id="3" name="Content Placeholder 2">
            <a:extLst>
              <a:ext uri="{FF2B5EF4-FFF2-40B4-BE49-F238E27FC236}">
                <a16:creationId xmlns:a16="http://schemas.microsoft.com/office/drawing/2014/main" id="{EA552AD3-E27F-9D4F-9213-944A701350BD}"/>
              </a:ext>
            </a:extLst>
          </p:cNvPr>
          <p:cNvSpPr>
            <a:spLocks noGrp="1"/>
          </p:cNvSpPr>
          <p:nvPr>
            <p:ph idx="1"/>
          </p:nvPr>
        </p:nvSpPr>
        <p:spPr>
          <a:xfrm>
            <a:off x="677334" y="2160589"/>
            <a:ext cx="8596668" cy="3880773"/>
          </a:xfrm>
        </p:spPr>
        <p:txBody>
          <a:bodyPr>
            <a:normAutofit/>
          </a:bodyPr>
          <a:lstStyle/>
          <a:p>
            <a:pPr>
              <a:lnSpc>
                <a:spcPct val="90000"/>
              </a:lnSpc>
            </a:pPr>
            <a:r>
              <a:rPr lang="en-US" sz="1500"/>
              <a:t>How does my gratitude affect my greed? </a:t>
            </a:r>
          </a:p>
          <a:p>
            <a:pPr>
              <a:lnSpc>
                <a:spcPct val="90000"/>
              </a:lnSpc>
            </a:pPr>
            <a:r>
              <a:rPr lang="en-US" sz="1500"/>
              <a:t>How does my greed affect my gratitude?</a:t>
            </a:r>
          </a:p>
          <a:p>
            <a:pPr>
              <a:lnSpc>
                <a:spcPct val="90000"/>
              </a:lnSpc>
            </a:pPr>
            <a:r>
              <a:rPr lang="en-US" sz="1500"/>
              <a:t>Am I able to be greedy and grateful at the same time? </a:t>
            </a:r>
          </a:p>
          <a:p>
            <a:pPr>
              <a:lnSpc>
                <a:spcPct val="90000"/>
              </a:lnSpc>
            </a:pPr>
            <a:r>
              <a:rPr lang="en-US" sz="1500"/>
              <a:t>If true altruistic gratitude is proportional to how much I share my blessings with those who have less than I do, without expectation of return- then how can I want more, while giving more at the same time? How can my gratitude through giving that which I love for myself, to help others, help to save me from my greed?</a:t>
            </a:r>
          </a:p>
          <a:p>
            <a:pPr>
              <a:lnSpc>
                <a:spcPct val="90000"/>
              </a:lnSpc>
            </a:pPr>
            <a:r>
              <a:rPr lang="en-US" sz="1500"/>
              <a:t>What do I ‘need’ in my life and why? What do I ‘want’ that is beyond my needs and why? How does my greed affect how I define my ‘needs’ and my ‘wants’ in life? How can gratitude help me to be more giving ( beyond my needs) while expecting less from others and this worldly life? How can my gratitude help me to become more charitable without feeling a sense of despair over my loss? </a:t>
            </a:r>
          </a:p>
          <a:p>
            <a:pPr>
              <a:lnSpc>
                <a:spcPct val="90000"/>
              </a:lnSpc>
            </a:pPr>
            <a:r>
              <a:rPr lang="en-US" sz="1500"/>
              <a:t>How can I show gratitude for my feeling of ‘greed’ by gaining wisdom from it and using that wisdom to help me become more grateful and attain unconditional love? </a:t>
            </a:r>
          </a:p>
        </p:txBody>
      </p:sp>
    </p:spTree>
    <p:extLst>
      <p:ext uri="{BB962C8B-B14F-4D97-AF65-F5344CB8AC3E}">
        <p14:creationId xmlns:p14="http://schemas.microsoft.com/office/powerpoint/2010/main" val="1500850933"/>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EA330A87-6677-A442-9B18-A31452CCE220}"/>
              </a:ext>
            </a:extLst>
          </p:cNvPr>
          <p:cNvSpPr>
            <a:spLocks noGrp="1"/>
          </p:cNvSpPr>
          <p:nvPr>
            <p:ph type="title"/>
          </p:nvPr>
        </p:nvSpPr>
        <p:spPr>
          <a:xfrm>
            <a:off x="677334" y="609600"/>
            <a:ext cx="8596668" cy="1320800"/>
          </a:xfrm>
        </p:spPr>
        <p:txBody>
          <a:bodyPr>
            <a:normAutofit/>
          </a:bodyPr>
          <a:lstStyle/>
          <a:p>
            <a:r>
              <a:rPr lang="en-US" dirty="0"/>
              <a:t>My gratitude and my envy</a:t>
            </a:r>
          </a:p>
        </p:txBody>
      </p:sp>
      <p:sp>
        <p:nvSpPr>
          <p:cNvPr id="3" name="Content Placeholder 2">
            <a:extLst>
              <a:ext uri="{FF2B5EF4-FFF2-40B4-BE49-F238E27FC236}">
                <a16:creationId xmlns:a16="http://schemas.microsoft.com/office/drawing/2014/main" id="{74C59277-F70B-8E48-882E-DB6149AC7195}"/>
              </a:ext>
            </a:extLst>
          </p:cNvPr>
          <p:cNvSpPr>
            <a:spLocks noGrp="1"/>
          </p:cNvSpPr>
          <p:nvPr>
            <p:ph idx="1"/>
          </p:nvPr>
        </p:nvSpPr>
        <p:spPr>
          <a:xfrm>
            <a:off x="677334" y="2160589"/>
            <a:ext cx="8596668" cy="3880773"/>
          </a:xfrm>
        </p:spPr>
        <p:txBody>
          <a:bodyPr>
            <a:normAutofit/>
          </a:bodyPr>
          <a:lstStyle/>
          <a:p>
            <a:pPr>
              <a:lnSpc>
                <a:spcPct val="90000"/>
              </a:lnSpc>
            </a:pPr>
            <a:r>
              <a:rPr lang="en-US" sz="1500"/>
              <a:t>How does my gratitude affect my envy? Am I able to envy something or someone that I am grateful to?</a:t>
            </a:r>
          </a:p>
          <a:p>
            <a:pPr>
              <a:lnSpc>
                <a:spcPct val="90000"/>
              </a:lnSpc>
            </a:pPr>
            <a:r>
              <a:rPr lang="en-US" sz="1500"/>
              <a:t>How does my envy affect my gratitude? Am I able to show gratitude to someone or something that I envy? </a:t>
            </a:r>
          </a:p>
          <a:p>
            <a:pPr>
              <a:lnSpc>
                <a:spcPct val="90000"/>
              </a:lnSpc>
            </a:pPr>
            <a:r>
              <a:rPr lang="en-US" sz="1500"/>
              <a:t>Why do I envy others? Is it because they have more of something than I do? Is it because they do not share their blessings with me who has less and is more needy?  Who or What is the Source of their provision? Should I like that others should envy me for having more than they have? Why should others give to me when I do not give to others? How can gratitude help me to become less envious of others? How can my envy teach me the importance of showing more gratitude through sharing with those who have less than I do? </a:t>
            </a:r>
          </a:p>
          <a:p>
            <a:pPr>
              <a:lnSpc>
                <a:spcPct val="90000"/>
              </a:lnSpc>
            </a:pPr>
            <a:r>
              <a:rPr lang="en-US" sz="1500"/>
              <a:t>How can my gratitude help me to overcome my feelings of envy so that I can improve my relationships with The Source of my blessings and with others? How can improving my relationships with my fellow human help me to become more grateful? </a:t>
            </a:r>
          </a:p>
          <a:p>
            <a:pPr>
              <a:lnSpc>
                <a:spcPct val="90000"/>
              </a:lnSpc>
            </a:pPr>
            <a:r>
              <a:rPr lang="en-US" sz="1500"/>
              <a:t>How can I show gratitude for my feeling of ‘envy’ by gaining wisdom from it and using that wisdom to help me become more grateful and attain unconditional love? </a:t>
            </a:r>
          </a:p>
          <a:p>
            <a:pPr>
              <a:lnSpc>
                <a:spcPct val="90000"/>
              </a:lnSpc>
            </a:pPr>
            <a:endParaRPr lang="en-US" sz="1500"/>
          </a:p>
        </p:txBody>
      </p:sp>
    </p:spTree>
    <p:extLst>
      <p:ext uri="{BB962C8B-B14F-4D97-AF65-F5344CB8AC3E}">
        <p14:creationId xmlns:p14="http://schemas.microsoft.com/office/powerpoint/2010/main" val="598929121"/>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E95CDBF8-D7E9-4D4F-A29E-A08C948EAC9D}"/>
              </a:ext>
            </a:extLst>
          </p:cNvPr>
          <p:cNvSpPr>
            <a:spLocks noGrp="1"/>
          </p:cNvSpPr>
          <p:nvPr>
            <p:ph type="title"/>
          </p:nvPr>
        </p:nvSpPr>
        <p:spPr>
          <a:xfrm>
            <a:off x="677334" y="609600"/>
            <a:ext cx="8596668" cy="1320800"/>
          </a:xfrm>
        </p:spPr>
        <p:txBody>
          <a:bodyPr>
            <a:normAutofit/>
          </a:bodyPr>
          <a:lstStyle/>
          <a:p>
            <a:r>
              <a:rPr lang="en-US" dirty="0"/>
              <a:t>My gratitude and my lust</a:t>
            </a:r>
          </a:p>
        </p:txBody>
      </p:sp>
      <p:sp>
        <p:nvSpPr>
          <p:cNvPr id="3" name="Content Placeholder 2">
            <a:extLst>
              <a:ext uri="{FF2B5EF4-FFF2-40B4-BE49-F238E27FC236}">
                <a16:creationId xmlns:a16="http://schemas.microsoft.com/office/drawing/2014/main" id="{6030FD79-6BAE-0540-9957-E0DA5B2BEF61}"/>
              </a:ext>
            </a:extLst>
          </p:cNvPr>
          <p:cNvSpPr>
            <a:spLocks noGrp="1"/>
          </p:cNvSpPr>
          <p:nvPr>
            <p:ph idx="1"/>
          </p:nvPr>
        </p:nvSpPr>
        <p:spPr>
          <a:xfrm>
            <a:off x="677334" y="2160589"/>
            <a:ext cx="8596668" cy="3880773"/>
          </a:xfrm>
        </p:spPr>
        <p:txBody>
          <a:bodyPr>
            <a:normAutofit/>
          </a:bodyPr>
          <a:lstStyle/>
          <a:p>
            <a:r>
              <a:rPr lang="en-US" dirty="0"/>
              <a:t>How does my gratitude affect my lust?</a:t>
            </a:r>
          </a:p>
          <a:p>
            <a:r>
              <a:rPr lang="en-US" dirty="0"/>
              <a:t>How does my lust affect my gratitude?</a:t>
            </a:r>
          </a:p>
          <a:p>
            <a:r>
              <a:rPr lang="en-US" dirty="0"/>
              <a:t>Can I be grateful and lustful at the same time? Am I lustful of that which I believe is forbidden for me? How can my gratitude help me to stay true to myself, and what I believe to be ‘right and wrong?’ </a:t>
            </a:r>
          </a:p>
          <a:p>
            <a:r>
              <a:rPr lang="en-US" dirty="0"/>
              <a:t>How can my lust teach me how to become more grateful? </a:t>
            </a:r>
          </a:p>
          <a:p>
            <a:r>
              <a:rPr lang="en-US" dirty="0"/>
              <a:t>How can my gratitude help me to control my lust? </a:t>
            </a:r>
          </a:p>
          <a:p>
            <a:r>
              <a:rPr lang="en-US" dirty="0"/>
              <a:t>How can I show gratitude for my feeling of ‘lust’ by gaining wisdom from it and using that wisdom to help me become more grateful and attain unconditional love? </a:t>
            </a:r>
          </a:p>
          <a:p>
            <a:endParaRPr lang="en-US" dirty="0"/>
          </a:p>
        </p:txBody>
      </p:sp>
    </p:spTree>
    <p:extLst>
      <p:ext uri="{BB962C8B-B14F-4D97-AF65-F5344CB8AC3E}">
        <p14:creationId xmlns:p14="http://schemas.microsoft.com/office/powerpoint/2010/main" val="986998356"/>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68C3B31B-D390-DF40-B56C-2EBF74F098B6}"/>
              </a:ext>
            </a:extLst>
          </p:cNvPr>
          <p:cNvSpPr>
            <a:spLocks noGrp="1"/>
          </p:cNvSpPr>
          <p:nvPr>
            <p:ph type="title"/>
          </p:nvPr>
        </p:nvSpPr>
        <p:spPr>
          <a:xfrm>
            <a:off x="677334" y="609600"/>
            <a:ext cx="8596668" cy="1320800"/>
          </a:xfrm>
        </p:spPr>
        <p:txBody>
          <a:bodyPr>
            <a:normAutofit/>
          </a:bodyPr>
          <a:lstStyle/>
          <a:p>
            <a:r>
              <a:rPr lang="en-US" dirty="0"/>
              <a:t>My gratitude and my sloth</a:t>
            </a:r>
          </a:p>
        </p:txBody>
      </p:sp>
      <p:sp>
        <p:nvSpPr>
          <p:cNvPr id="3" name="Content Placeholder 2">
            <a:extLst>
              <a:ext uri="{FF2B5EF4-FFF2-40B4-BE49-F238E27FC236}">
                <a16:creationId xmlns:a16="http://schemas.microsoft.com/office/drawing/2014/main" id="{04727E1A-7573-614E-B5B0-B6E7227D1572}"/>
              </a:ext>
            </a:extLst>
          </p:cNvPr>
          <p:cNvSpPr>
            <a:spLocks noGrp="1"/>
          </p:cNvSpPr>
          <p:nvPr>
            <p:ph idx="1"/>
          </p:nvPr>
        </p:nvSpPr>
        <p:spPr>
          <a:xfrm>
            <a:off x="677334" y="2160589"/>
            <a:ext cx="8596668" cy="3880773"/>
          </a:xfrm>
        </p:spPr>
        <p:txBody>
          <a:bodyPr>
            <a:normAutofit/>
          </a:bodyPr>
          <a:lstStyle/>
          <a:p>
            <a:pPr>
              <a:lnSpc>
                <a:spcPct val="90000"/>
              </a:lnSpc>
            </a:pPr>
            <a:r>
              <a:rPr lang="en-US" dirty="0"/>
              <a:t>How does my gratitude affect my sloth? </a:t>
            </a:r>
            <a:endParaRPr lang="en-US"/>
          </a:p>
          <a:p>
            <a:pPr>
              <a:lnSpc>
                <a:spcPct val="90000"/>
              </a:lnSpc>
            </a:pPr>
            <a:r>
              <a:rPr lang="en-US" dirty="0"/>
              <a:t>How does my sloth affect my gratitude? </a:t>
            </a:r>
            <a:endParaRPr lang="en-US"/>
          </a:p>
          <a:p>
            <a:pPr>
              <a:lnSpc>
                <a:spcPct val="90000"/>
              </a:lnSpc>
            </a:pPr>
            <a:r>
              <a:rPr lang="en-US" dirty="0"/>
              <a:t>How does my sloth prevent me from showing gratitude to the best of my potential? Is not showing gratitude through action better than showing it through speech? Is not showing gratitude through speech better than showing it only in my mind and heart? </a:t>
            </a:r>
            <a:endParaRPr lang="en-US"/>
          </a:p>
          <a:p>
            <a:pPr>
              <a:lnSpc>
                <a:spcPct val="90000"/>
              </a:lnSpc>
            </a:pPr>
            <a:r>
              <a:rPr lang="en-US" dirty="0"/>
              <a:t>Am I more or less likely to feel my sloth when I am more able to express my gratitude to the best of my potential? Does my ability to express gratitude not increase my sense of wellbeing and purpose in life? Do I not feel less sloth when I am being true to my purpose? </a:t>
            </a:r>
            <a:endParaRPr lang="en-US"/>
          </a:p>
          <a:p>
            <a:pPr>
              <a:lnSpc>
                <a:spcPct val="90000"/>
              </a:lnSpc>
            </a:pPr>
            <a:r>
              <a:rPr lang="en-US" dirty="0"/>
              <a:t>How can I show gratitude for my feeling of ‘sloth’ by gaining wisdom from it and using that wisdom to help me become more grateful and attain unconditional love? </a:t>
            </a:r>
            <a:endParaRPr lang="en-US"/>
          </a:p>
          <a:p>
            <a:pPr>
              <a:lnSpc>
                <a:spcPct val="90000"/>
              </a:lnSpc>
            </a:pPr>
            <a:endParaRPr lang="en-US"/>
          </a:p>
        </p:txBody>
      </p:sp>
    </p:spTree>
    <p:extLst>
      <p:ext uri="{BB962C8B-B14F-4D97-AF65-F5344CB8AC3E}">
        <p14:creationId xmlns:p14="http://schemas.microsoft.com/office/powerpoint/2010/main" val="773325070"/>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49D208CB-9C45-2B4A-9435-8892A21E1446}"/>
              </a:ext>
            </a:extLst>
          </p:cNvPr>
          <p:cNvSpPr>
            <a:spLocks noGrp="1"/>
          </p:cNvSpPr>
          <p:nvPr>
            <p:ph type="title"/>
          </p:nvPr>
        </p:nvSpPr>
        <p:spPr>
          <a:xfrm>
            <a:off x="677334" y="609600"/>
            <a:ext cx="8596668" cy="1320800"/>
          </a:xfrm>
        </p:spPr>
        <p:txBody>
          <a:bodyPr>
            <a:normAutofit/>
          </a:bodyPr>
          <a:lstStyle/>
          <a:p>
            <a:r>
              <a:rPr lang="en-US" dirty="0"/>
              <a:t>My gratitude and my anger</a:t>
            </a:r>
          </a:p>
        </p:txBody>
      </p:sp>
      <p:sp>
        <p:nvSpPr>
          <p:cNvPr id="3" name="Content Placeholder 2">
            <a:extLst>
              <a:ext uri="{FF2B5EF4-FFF2-40B4-BE49-F238E27FC236}">
                <a16:creationId xmlns:a16="http://schemas.microsoft.com/office/drawing/2014/main" id="{9003E9CE-4A9F-704F-97D1-225EB8538BDB}"/>
              </a:ext>
            </a:extLst>
          </p:cNvPr>
          <p:cNvSpPr>
            <a:spLocks noGrp="1"/>
          </p:cNvSpPr>
          <p:nvPr>
            <p:ph idx="1"/>
          </p:nvPr>
        </p:nvSpPr>
        <p:spPr>
          <a:xfrm>
            <a:off x="677334" y="2160589"/>
            <a:ext cx="8596668" cy="3880773"/>
          </a:xfrm>
        </p:spPr>
        <p:txBody>
          <a:bodyPr>
            <a:normAutofit/>
          </a:bodyPr>
          <a:lstStyle/>
          <a:p>
            <a:pPr>
              <a:lnSpc>
                <a:spcPct val="90000"/>
              </a:lnSpc>
            </a:pPr>
            <a:r>
              <a:rPr lang="en-US" dirty="0"/>
              <a:t>How does my gratitude affect my anger? Do I feel more or less angry when I am grateful? </a:t>
            </a:r>
            <a:endParaRPr lang="en-US"/>
          </a:p>
          <a:p>
            <a:pPr>
              <a:lnSpc>
                <a:spcPct val="90000"/>
              </a:lnSpc>
            </a:pPr>
            <a:r>
              <a:rPr lang="en-US" dirty="0"/>
              <a:t>How does my anger affect my gratitude? Am I more or less able to express my  gratitude when I am angry? </a:t>
            </a:r>
            <a:endParaRPr lang="en-US"/>
          </a:p>
          <a:p>
            <a:pPr>
              <a:lnSpc>
                <a:spcPct val="90000"/>
              </a:lnSpc>
            </a:pPr>
            <a:r>
              <a:rPr lang="en-US" dirty="0"/>
              <a:t>How can my gratitude help me to better control my anger and thereby help improve my relationship with my Creator and with others? </a:t>
            </a:r>
            <a:endParaRPr lang="en-US"/>
          </a:p>
          <a:p>
            <a:pPr>
              <a:lnSpc>
                <a:spcPct val="90000"/>
              </a:lnSpc>
            </a:pPr>
            <a:r>
              <a:rPr lang="en-US" dirty="0"/>
              <a:t>How can my gratitude help me to become less vengeful to those who have hurt me? How can my gratitude help me to show more mercy when I am able to punish? How can my gratitude therefore affect my own ability to receive mercy?</a:t>
            </a:r>
            <a:endParaRPr lang="en-US"/>
          </a:p>
          <a:p>
            <a:pPr>
              <a:lnSpc>
                <a:spcPct val="90000"/>
              </a:lnSpc>
            </a:pPr>
            <a:r>
              <a:rPr lang="en-US" dirty="0"/>
              <a:t>How can I show gratitude for my feeling of ‘anger ’ by gaining wisdom from it and using that wisdom to help me become more grateful and attain unconditional love? </a:t>
            </a:r>
            <a:endParaRPr lang="en-US"/>
          </a:p>
          <a:p>
            <a:pPr>
              <a:lnSpc>
                <a:spcPct val="90000"/>
              </a:lnSpc>
            </a:pPr>
            <a:endParaRPr lang="en-US"/>
          </a:p>
        </p:txBody>
      </p:sp>
    </p:spTree>
    <p:extLst>
      <p:ext uri="{BB962C8B-B14F-4D97-AF65-F5344CB8AC3E}">
        <p14:creationId xmlns:p14="http://schemas.microsoft.com/office/powerpoint/2010/main" val="3433108456"/>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1A18EE07-DA68-344E-9CCF-6A1F9E1A7867}"/>
              </a:ext>
            </a:extLst>
          </p:cNvPr>
          <p:cNvSpPr>
            <a:spLocks noGrp="1"/>
          </p:cNvSpPr>
          <p:nvPr>
            <p:ph type="title"/>
          </p:nvPr>
        </p:nvSpPr>
        <p:spPr>
          <a:xfrm>
            <a:off x="677334" y="609600"/>
            <a:ext cx="8596668" cy="1320800"/>
          </a:xfrm>
        </p:spPr>
        <p:txBody>
          <a:bodyPr>
            <a:normAutofit/>
          </a:bodyPr>
          <a:lstStyle/>
          <a:p>
            <a:r>
              <a:rPr lang="en-US" dirty="0"/>
              <a:t>My gratitude and my hatred</a:t>
            </a:r>
          </a:p>
        </p:txBody>
      </p:sp>
      <p:sp>
        <p:nvSpPr>
          <p:cNvPr id="3" name="Content Placeholder 2">
            <a:extLst>
              <a:ext uri="{FF2B5EF4-FFF2-40B4-BE49-F238E27FC236}">
                <a16:creationId xmlns:a16="http://schemas.microsoft.com/office/drawing/2014/main" id="{24726DF0-A835-FE4C-ADEF-63F3A16D0E5E}"/>
              </a:ext>
            </a:extLst>
          </p:cNvPr>
          <p:cNvSpPr>
            <a:spLocks noGrp="1"/>
          </p:cNvSpPr>
          <p:nvPr>
            <p:ph idx="1"/>
          </p:nvPr>
        </p:nvSpPr>
        <p:spPr>
          <a:xfrm>
            <a:off x="677334" y="2160589"/>
            <a:ext cx="8596668" cy="3880773"/>
          </a:xfrm>
        </p:spPr>
        <p:txBody>
          <a:bodyPr>
            <a:normAutofit/>
          </a:bodyPr>
          <a:lstStyle/>
          <a:p>
            <a:r>
              <a:rPr lang="en-US" dirty="0"/>
              <a:t>How does my gratitude affect my hatred towards myself and to others?</a:t>
            </a:r>
          </a:p>
          <a:p>
            <a:r>
              <a:rPr lang="en-US" dirty="0"/>
              <a:t>How does my hatred towards myself and to others affect my gratitude?</a:t>
            </a:r>
          </a:p>
          <a:p>
            <a:r>
              <a:rPr lang="en-US" dirty="0"/>
              <a:t>Am I able to hate and be grateful at the same time? Why would I want to show gratitude to the one that I hate? Is that which I hate not from the same Source that provided me with my blessings? If I hate that which stems from its Source, how can I love The Source of my blessings with a complete unconditional love? How can my gratitude reach its highest form of altruistic kindness without unconditional love for the Source of my blessings? </a:t>
            </a:r>
          </a:p>
          <a:p>
            <a:r>
              <a:rPr lang="en-US" dirty="0"/>
              <a:t>How can I show gratitude for my feeling of ‘hate’ by gaining wisdom from it and using that wisdom to help me become more grateful and attain unconditional love? </a:t>
            </a:r>
          </a:p>
          <a:p>
            <a:endParaRPr lang="en-US" dirty="0"/>
          </a:p>
        </p:txBody>
      </p:sp>
    </p:spTree>
    <p:extLst>
      <p:ext uri="{BB962C8B-B14F-4D97-AF65-F5344CB8AC3E}">
        <p14:creationId xmlns:p14="http://schemas.microsoft.com/office/powerpoint/2010/main" val="1871062906"/>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A4470-D81A-8B49-B6BA-F2DB781C8885}"/>
              </a:ext>
            </a:extLst>
          </p:cNvPr>
          <p:cNvSpPr>
            <a:spLocks noGrp="1"/>
          </p:cNvSpPr>
          <p:nvPr>
            <p:ph type="title"/>
          </p:nvPr>
        </p:nvSpPr>
        <p:spPr/>
        <p:txBody>
          <a:bodyPr/>
          <a:lstStyle/>
          <a:p>
            <a:r>
              <a:rPr lang="en-US" dirty="0"/>
              <a:t>My relationship with my gratitude</a:t>
            </a:r>
          </a:p>
        </p:txBody>
      </p:sp>
      <p:sp>
        <p:nvSpPr>
          <p:cNvPr id="3" name="Content Placeholder 2">
            <a:extLst>
              <a:ext uri="{FF2B5EF4-FFF2-40B4-BE49-F238E27FC236}">
                <a16:creationId xmlns:a16="http://schemas.microsoft.com/office/drawing/2014/main" id="{9F819742-64BB-6C43-98D6-E24F7C3E4311}"/>
              </a:ext>
            </a:extLst>
          </p:cNvPr>
          <p:cNvSpPr>
            <a:spLocks noGrp="1"/>
          </p:cNvSpPr>
          <p:nvPr>
            <p:ph idx="1"/>
          </p:nvPr>
        </p:nvSpPr>
        <p:spPr/>
        <p:txBody>
          <a:bodyPr>
            <a:normAutofit fontScale="92500" lnSpcReduction="20000"/>
          </a:bodyPr>
          <a:lstStyle/>
          <a:p>
            <a:r>
              <a:rPr lang="en-US" dirty="0"/>
              <a:t>Do I need my gratitude and does my gratitude need me? </a:t>
            </a:r>
          </a:p>
          <a:p>
            <a:r>
              <a:rPr lang="en-US" dirty="0"/>
              <a:t>Do I love my gratitude and does my gratitude love me?</a:t>
            </a:r>
          </a:p>
          <a:p>
            <a:r>
              <a:rPr lang="en-US" dirty="0"/>
              <a:t>Is That which I love most in need of my gratitude or am I in need of my gratitude in order to show my love for That which I love? </a:t>
            </a:r>
          </a:p>
          <a:p>
            <a:r>
              <a:rPr lang="en-US" dirty="0"/>
              <a:t>Do I love That to which I am grateful to? Does that which I love, love me when I am not grateful? Am I loved more when I am grateful? Is That which I love dependent on my gratitude in order for me to be loved back? Would I be grateful to that which I love even if I did not feel loved back? Is my love to That which I am grateful to –conditional or unconditional? Am I loved unconditionally? How can true altruistic gratitude help me to appreciate unconditional love? </a:t>
            </a:r>
          </a:p>
          <a:p>
            <a:r>
              <a:rPr lang="en-US" dirty="0"/>
              <a:t>Am I grateful for my gratitude? Does my Gratitude reflect itself back to me? How can my gratitude for gratitude help me to see gratitude in the kindnesses and blessings shown to me? </a:t>
            </a:r>
          </a:p>
          <a:p>
            <a:r>
              <a:rPr lang="en-US" dirty="0"/>
              <a:t>How can being One with My Gratitude help me to feel loved and express true love? </a:t>
            </a:r>
          </a:p>
        </p:txBody>
      </p:sp>
    </p:spTree>
    <p:extLst>
      <p:ext uri="{BB962C8B-B14F-4D97-AF65-F5344CB8AC3E}">
        <p14:creationId xmlns:p14="http://schemas.microsoft.com/office/powerpoint/2010/main" val="3131250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93BD9B-FF7C-104F-B029-BE53E63E03A2}"/>
              </a:ext>
            </a:extLst>
          </p:cNvPr>
          <p:cNvSpPr>
            <a:spLocks noGrp="1"/>
          </p:cNvSpPr>
          <p:nvPr>
            <p:ph type="title"/>
          </p:nvPr>
        </p:nvSpPr>
        <p:spPr>
          <a:xfrm>
            <a:off x="652481" y="1382486"/>
            <a:ext cx="3547581" cy="4093028"/>
          </a:xfrm>
        </p:spPr>
        <p:txBody>
          <a:bodyPr anchor="ctr">
            <a:normAutofit/>
          </a:bodyPr>
          <a:lstStyle/>
          <a:p>
            <a:r>
              <a:rPr lang="en-US" sz="4400"/>
              <a:t>My gratitude and my relationships</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E8E1B981-3BFB-4B83-9036-7CFA4B21D8EB}"/>
              </a:ext>
            </a:extLst>
          </p:cNvPr>
          <p:cNvGraphicFramePr>
            <a:graphicFrameLocks noGrp="1"/>
          </p:cNvGraphicFramePr>
          <p:nvPr>
            <p:ph idx="1"/>
            <p:extLst>
              <p:ext uri="{D42A27DB-BD31-4B8C-83A1-F6EECF244321}">
                <p14:modId xmlns:p14="http://schemas.microsoft.com/office/powerpoint/2010/main" val="1932213137"/>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8513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4" descr="Plant growing in a concrete crack">
            <a:extLst>
              <a:ext uri="{FF2B5EF4-FFF2-40B4-BE49-F238E27FC236}">
                <a16:creationId xmlns:a16="http://schemas.microsoft.com/office/drawing/2014/main" id="{1196D55F-B45E-463F-B05E-D959102792DB}"/>
              </a:ext>
            </a:extLst>
          </p:cNvPr>
          <p:cNvPicPr>
            <a:picLocks noChangeAspect="1"/>
          </p:cNvPicPr>
          <p:nvPr/>
        </p:nvPicPr>
        <p:blipFill rotWithShape="1">
          <a:blip r:embed="rId2"/>
          <a:srcRect l="2129" r="20762" b="-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CF03ED87-087A-2544-B9D2-5881BF258D26}"/>
              </a:ext>
            </a:extLst>
          </p:cNvPr>
          <p:cNvSpPr>
            <a:spLocks noGrp="1"/>
          </p:cNvSpPr>
          <p:nvPr>
            <p:ph type="title"/>
          </p:nvPr>
        </p:nvSpPr>
        <p:spPr>
          <a:xfrm>
            <a:off x="677333" y="609600"/>
            <a:ext cx="3851123" cy="1320800"/>
          </a:xfrm>
        </p:spPr>
        <p:txBody>
          <a:bodyPr>
            <a:normAutofit/>
          </a:bodyPr>
          <a:lstStyle/>
          <a:p>
            <a:r>
              <a:rPr lang="en-US" dirty="0"/>
              <a:t>What is Gratitude?</a:t>
            </a:r>
          </a:p>
        </p:txBody>
      </p:sp>
      <p:sp>
        <p:nvSpPr>
          <p:cNvPr id="3" name="Content Placeholder 2">
            <a:extLst>
              <a:ext uri="{FF2B5EF4-FFF2-40B4-BE49-F238E27FC236}">
                <a16:creationId xmlns:a16="http://schemas.microsoft.com/office/drawing/2014/main" id="{C4758B15-6A33-0B49-BC52-D2CF7D743EE3}"/>
              </a:ext>
            </a:extLst>
          </p:cNvPr>
          <p:cNvSpPr>
            <a:spLocks noGrp="1"/>
          </p:cNvSpPr>
          <p:nvPr>
            <p:ph idx="1"/>
          </p:nvPr>
        </p:nvSpPr>
        <p:spPr>
          <a:xfrm>
            <a:off x="677334" y="2160589"/>
            <a:ext cx="3851122" cy="3880773"/>
          </a:xfrm>
        </p:spPr>
        <p:txBody>
          <a:bodyPr>
            <a:normAutofit/>
          </a:bodyPr>
          <a:lstStyle/>
          <a:p>
            <a:pPr>
              <a:lnSpc>
                <a:spcPct val="90000"/>
              </a:lnSpc>
            </a:pPr>
            <a:r>
              <a:rPr lang="en-US" sz="1100"/>
              <a:t>What do I understand by ‘gratitude?’</a:t>
            </a:r>
          </a:p>
          <a:p>
            <a:pPr>
              <a:lnSpc>
                <a:spcPct val="90000"/>
              </a:lnSpc>
            </a:pPr>
            <a:r>
              <a:rPr lang="en-US" sz="1100"/>
              <a:t>What enables me to understand the concept of gratitude? </a:t>
            </a:r>
          </a:p>
          <a:p>
            <a:pPr>
              <a:lnSpc>
                <a:spcPct val="90000"/>
              </a:lnSpc>
            </a:pPr>
            <a:r>
              <a:rPr lang="en-US" sz="1100"/>
              <a:t>How can I understand the meaning of gratitude without the concept of ‘loss’?</a:t>
            </a:r>
          </a:p>
          <a:p>
            <a:pPr>
              <a:lnSpc>
                <a:spcPct val="90000"/>
              </a:lnSpc>
            </a:pPr>
            <a:r>
              <a:rPr lang="en-US" sz="1100"/>
              <a:t>How can I reflect on the ‘loss’ in my life to help me better understand the concept of gratitude and therefore appreciate even my ‘loss?’</a:t>
            </a:r>
          </a:p>
          <a:p>
            <a:pPr>
              <a:lnSpc>
                <a:spcPct val="90000"/>
              </a:lnSpc>
            </a:pPr>
            <a:r>
              <a:rPr lang="en-US" sz="1100"/>
              <a:t>Is gratitude relative?</a:t>
            </a:r>
          </a:p>
          <a:p>
            <a:pPr>
              <a:lnSpc>
                <a:spcPct val="90000"/>
              </a:lnSpc>
            </a:pPr>
            <a:r>
              <a:rPr lang="en-US" sz="1100"/>
              <a:t>Is gratitude finite or infinite?</a:t>
            </a:r>
          </a:p>
          <a:p>
            <a:pPr>
              <a:lnSpc>
                <a:spcPct val="90000"/>
              </a:lnSpc>
            </a:pPr>
            <a:r>
              <a:rPr lang="en-US" sz="1100"/>
              <a:t>How would gratitude exist without a world of ‘opposites?’, and how would we understand the concept of gratitude without being able to compare my blessings to those without, or having the ability to imagine a world without them? So How can this bring me to be more grateful of negative events that may have happened in my life?- Is the wisdom that can be gained from pain and loss not something I can be more grateful for? </a:t>
            </a:r>
          </a:p>
        </p:txBody>
      </p:sp>
      <p:cxnSp>
        <p:nvCxnSpPr>
          <p:cNvPr id="14" name="Straight Connector 8">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125642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CA27D2E-9F1C-3746-859B-CD8FA076CA8E}"/>
              </a:ext>
            </a:extLst>
          </p:cNvPr>
          <p:cNvSpPr>
            <a:spLocks noGrp="1"/>
          </p:cNvSpPr>
          <p:nvPr>
            <p:ph type="title"/>
          </p:nvPr>
        </p:nvSpPr>
        <p:spPr>
          <a:xfrm>
            <a:off x="1286933" y="609600"/>
            <a:ext cx="10197494" cy="1099457"/>
          </a:xfrm>
        </p:spPr>
        <p:txBody>
          <a:bodyPr>
            <a:normAutofit/>
          </a:bodyPr>
          <a:lstStyle/>
          <a:p>
            <a:r>
              <a:rPr lang="en-US" dirty="0"/>
              <a:t>My gratitude and my relationships</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E3053C35-80C9-418E-8563-A52128814DEC}"/>
              </a:ext>
            </a:extLst>
          </p:cNvPr>
          <p:cNvGraphicFramePr>
            <a:graphicFrameLocks noGrp="1"/>
          </p:cNvGraphicFramePr>
          <p:nvPr>
            <p:ph idx="1"/>
            <p:extLst>
              <p:ext uri="{D42A27DB-BD31-4B8C-83A1-F6EECF244321}">
                <p14:modId xmlns:p14="http://schemas.microsoft.com/office/powerpoint/2010/main" val="502557251"/>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3716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C148A08-F846-AD46-816F-CE9DF73D2F08}"/>
              </a:ext>
            </a:extLst>
          </p:cNvPr>
          <p:cNvSpPr>
            <a:spLocks noGrp="1"/>
          </p:cNvSpPr>
          <p:nvPr>
            <p:ph type="title"/>
          </p:nvPr>
        </p:nvSpPr>
        <p:spPr>
          <a:xfrm>
            <a:off x="643467" y="816638"/>
            <a:ext cx="3367359" cy="5224724"/>
          </a:xfrm>
        </p:spPr>
        <p:txBody>
          <a:bodyPr anchor="ctr">
            <a:normAutofit/>
          </a:bodyPr>
          <a:lstStyle/>
          <a:p>
            <a:r>
              <a:rPr lang="en-US" dirty="0"/>
              <a:t>The gratitude of others towards me</a:t>
            </a:r>
          </a:p>
        </p:txBody>
      </p:sp>
      <p:sp>
        <p:nvSpPr>
          <p:cNvPr id="3" name="Content Placeholder 2">
            <a:extLst>
              <a:ext uri="{FF2B5EF4-FFF2-40B4-BE49-F238E27FC236}">
                <a16:creationId xmlns:a16="http://schemas.microsoft.com/office/drawing/2014/main" id="{75BBFF27-0EB1-8143-8211-BE5C60C6E274}"/>
              </a:ext>
            </a:extLst>
          </p:cNvPr>
          <p:cNvSpPr>
            <a:spLocks noGrp="1"/>
          </p:cNvSpPr>
          <p:nvPr>
            <p:ph idx="1"/>
          </p:nvPr>
        </p:nvSpPr>
        <p:spPr>
          <a:xfrm>
            <a:off x="4654295" y="816638"/>
            <a:ext cx="4619706" cy="5224724"/>
          </a:xfrm>
        </p:spPr>
        <p:txBody>
          <a:bodyPr anchor="ctr">
            <a:normAutofit/>
          </a:bodyPr>
          <a:lstStyle/>
          <a:p>
            <a:pPr>
              <a:lnSpc>
                <a:spcPct val="90000"/>
              </a:lnSpc>
            </a:pPr>
            <a:r>
              <a:rPr lang="en-US" sz="1100"/>
              <a:t>How do I feel when others show me gratitude for my kindness? Do I show gratitude to others for their kindness to me?</a:t>
            </a:r>
          </a:p>
          <a:p>
            <a:pPr>
              <a:lnSpc>
                <a:spcPct val="90000"/>
              </a:lnSpc>
            </a:pPr>
            <a:r>
              <a:rPr lang="en-US" sz="1100"/>
              <a:t>Does my kindness depend on the ability of my recipient to show me gratitude? Does this not limit my kindness and ability to express gratitude? </a:t>
            </a:r>
          </a:p>
          <a:p>
            <a:pPr>
              <a:lnSpc>
                <a:spcPct val="90000"/>
              </a:lnSpc>
            </a:pPr>
            <a:r>
              <a:rPr lang="en-US" sz="1100"/>
              <a:t>Am I kind in order to receive gratitude? Or am I able to give without expectation of return? </a:t>
            </a:r>
          </a:p>
          <a:p>
            <a:pPr>
              <a:lnSpc>
                <a:spcPct val="90000"/>
              </a:lnSpc>
            </a:pPr>
            <a:r>
              <a:rPr lang="en-US" sz="1100"/>
              <a:t>How do I feel when others show me kindness and expect in return my gratitude?- What if I feel unable at the time to express my gratitude in the way that is expected? Is not the kindness of others to me a Higher kindness when others do not expect anything in return? </a:t>
            </a:r>
          </a:p>
          <a:p>
            <a:pPr>
              <a:lnSpc>
                <a:spcPct val="90000"/>
              </a:lnSpc>
            </a:pPr>
            <a:r>
              <a:rPr lang="en-US" sz="1100"/>
              <a:t>What makes me feel more loved unconditionally? When others show me kindness with expectation of gratitude or when they show me kindness without expectation of return from me? </a:t>
            </a:r>
          </a:p>
          <a:p>
            <a:pPr>
              <a:lnSpc>
                <a:spcPct val="90000"/>
              </a:lnSpc>
            </a:pPr>
            <a:r>
              <a:rPr lang="en-US" sz="1100"/>
              <a:t>Do I treat others how I myself would want to be treated?</a:t>
            </a:r>
          </a:p>
          <a:p>
            <a:pPr>
              <a:lnSpc>
                <a:spcPct val="90000"/>
              </a:lnSpc>
            </a:pPr>
            <a:r>
              <a:rPr lang="en-US" sz="1100"/>
              <a:t>How can achieve a Higher level of Peace and Purity by expecting no return for my kindness I do to others? Am I able to purely rely on The Ultimate Source of Kindness and blessings, for return? Am I able to express kindness and gratitude in a way that is driven by unconditional love for my Creator and Source of blessings, as well as my human fellow? </a:t>
            </a:r>
          </a:p>
        </p:txBody>
      </p:sp>
    </p:spTree>
    <p:extLst>
      <p:ext uri="{BB962C8B-B14F-4D97-AF65-F5344CB8AC3E}">
        <p14:creationId xmlns:p14="http://schemas.microsoft.com/office/powerpoint/2010/main" val="2669632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1" name="Rectangle 7">
            <a:extLst>
              <a:ext uri="{FF2B5EF4-FFF2-40B4-BE49-F238E27FC236}">
                <a16:creationId xmlns:a16="http://schemas.microsoft.com/office/drawing/2014/main" id="{CE3A6A76-AE5D-49AE-9D49-90C0F15482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9A5CCB5-EF7C-48C3-B6DF-ADC1771CCD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4CCC9E2-3000-4D65-A607-D2D2A37CAD3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3250D6C2-D9D4-4A9F-87A3-8EBB72794B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9A621299-817D-46DA-9048-2E0A16D4C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9F8D7E4E-4190-4BB5-A1AA-20610B2C51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3FB6299-378D-4A25-91E6-9C6E0A3096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AECD26A0-ED75-4BE4-BFEC-885CBEDB5F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B459E0DD-85B6-45C6-8D5E-8E494E9472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8" name="Straight Connector 17">
              <a:extLst>
                <a:ext uri="{FF2B5EF4-FFF2-40B4-BE49-F238E27FC236}">
                  <a16:creationId xmlns:a16="http://schemas.microsoft.com/office/drawing/2014/main" id="{664D381D-8077-4635-82B6-CA7E6160D1C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58017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9" name="Isosceles Triangle 18">
              <a:extLst>
                <a:ext uri="{FF2B5EF4-FFF2-40B4-BE49-F238E27FC236}">
                  <a16:creationId xmlns:a16="http://schemas.microsoft.com/office/drawing/2014/main" id="{B3F8D64C-15FA-42D6-AB21-7FB17F8316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9C8DDD52-FBB2-4634-B9F8-A341CDE106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3A791870-B22A-CC4D-8E75-AB04689789C3}"/>
              </a:ext>
            </a:extLst>
          </p:cNvPr>
          <p:cNvSpPr>
            <a:spLocks noGrp="1"/>
          </p:cNvSpPr>
          <p:nvPr>
            <p:ph type="title"/>
          </p:nvPr>
        </p:nvSpPr>
        <p:spPr>
          <a:xfrm>
            <a:off x="677334" y="609600"/>
            <a:ext cx="8596668" cy="1320800"/>
          </a:xfrm>
        </p:spPr>
        <p:txBody>
          <a:bodyPr>
            <a:normAutofit/>
          </a:bodyPr>
          <a:lstStyle/>
          <a:p>
            <a:r>
              <a:rPr lang="en-US">
                <a:solidFill>
                  <a:srgbClr val="FFFFFF"/>
                </a:solidFill>
              </a:rPr>
              <a:t>The purpose of my gratitude</a:t>
            </a:r>
          </a:p>
        </p:txBody>
      </p:sp>
      <p:sp>
        <p:nvSpPr>
          <p:cNvPr id="3" name="Content Placeholder 2">
            <a:extLst>
              <a:ext uri="{FF2B5EF4-FFF2-40B4-BE49-F238E27FC236}">
                <a16:creationId xmlns:a16="http://schemas.microsoft.com/office/drawing/2014/main" id="{7A3459D1-993E-5C48-9E9A-DC6FCA66BC7C}"/>
              </a:ext>
            </a:extLst>
          </p:cNvPr>
          <p:cNvSpPr>
            <a:spLocks noGrp="1"/>
          </p:cNvSpPr>
          <p:nvPr>
            <p:ph idx="1"/>
          </p:nvPr>
        </p:nvSpPr>
        <p:spPr>
          <a:xfrm>
            <a:off x="677334" y="2160589"/>
            <a:ext cx="8596668" cy="3880773"/>
          </a:xfrm>
        </p:spPr>
        <p:txBody>
          <a:bodyPr>
            <a:normAutofit/>
          </a:bodyPr>
          <a:lstStyle/>
          <a:p>
            <a:pPr>
              <a:lnSpc>
                <a:spcPct val="90000"/>
              </a:lnSpc>
            </a:pPr>
            <a:r>
              <a:rPr lang="en-US">
                <a:solidFill>
                  <a:srgbClr val="FFFFFF"/>
                </a:solidFill>
              </a:rPr>
              <a:t>What is the purpose of my gratitude?</a:t>
            </a:r>
          </a:p>
          <a:p>
            <a:pPr>
              <a:lnSpc>
                <a:spcPct val="90000"/>
              </a:lnSpc>
            </a:pPr>
            <a:r>
              <a:rPr lang="en-US">
                <a:solidFill>
                  <a:srgbClr val="FFFFFF"/>
                </a:solidFill>
              </a:rPr>
              <a:t>Do I need gratitude to become a better person? Can it help me to gain better mastery over my evil inclinations so that I may improve my relationships with others? Can it directly improve my relationships with myself, others and The Source of my blessings? Can it help me to feel more at peace with myself and better control my emotions of sorrow and grief and anxiety? </a:t>
            </a:r>
          </a:p>
          <a:p>
            <a:pPr>
              <a:lnSpc>
                <a:spcPct val="90000"/>
              </a:lnSpc>
            </a:pPr>
            <a:r>
              <a:rPr lang="en-US">
                <a:solidFill>
                  <a:srgbClr val="FFFFFF"/>
                </a:solidFill>
              </a:rPr>
              <a:t>We know that things could always be better? But how can meditating on my gratitude show me that things could always be worse? </a:t>
            </a:r>
          </a:p>
          <a:p>
            <a:pPr>
              <a:lnSpc>
                <a:spcPct val="90000"/>
              </a:lnSpc>
            </a:pPr>
            <a:r>
              <a:rPr lang="en-US">
                <a:solidFill>
                  <a:srgbClr val="FFFFFF"/>
                </a:solidFill>
              </a:rPr>
              <a:t>What is the point of simply ‘feeling grateful?’- who does this benefit? What is the point of feeling grateful if I do not speak it? What is the point of speaking of my gratitude if I do not express in it my behavior? </a:t>
            </a:r>
          </a:p>
          <a:p>
            <a:pPr>
              <a:lnSpc>
                <a:spcPct val="90000"/>
              </a:lnSpc>
            </a:pPr>
            <a:r>
              <a:rPr lang="en-US">
                <a:solidFill>
                  <a:srgbClr val="FFFFFF"/>
                </a:solidFill>
              </a:rPr>
              <a:t>What is the point of being grateful even in my deeds if it does not lead me to further growth and self development towards Peace and joy?</a:t>
            </a:r>
          </a:p>
        </p:txBody>
      </p:sp>
    </p:spTree>
    <p:extLst>
      <p:ext uri="{BB962C8B-B14F-4D97-AF65-F5344CB8AC3E}">
        <p14:creationId xmlns:p14="http://schemas.microsoft.com/office/powerpoint/2010/main" val="2352632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E711C-4DE7-F04E-8224-22335BD085A2}"/>
              </a:ext>
            </a:extLst>
          </p:cNvPr>
          <p:cNvSpPr>
            <a:spLocks noGrp="1"/>
          </p:cNvSpPr>
          <p:nvPr>
            <p:ph type="title"/>
          </p:nvPr>
        </p:nvSpPr>
        <p:spPr>
          <a:xfrm>
            <a:off x="677334" y="609600"/>
            <a:ext cx="8596668" cy="1320800"/>
          </a:xfrm>
        </p:spPr>
        <p:txBody>
          <a:bodyPr anchor="t">
            <a:normAutofit/>
          </a:bodyPr>
          <a:lstStyle/>
          <a:p>
            <a:r>
              <a:rPr lang="en-US"/>
              <a:t>What can help me become more grateful?</a:t>
            </a:r>
          </a:p>
        </p:txBody>
      </p:sp>
      <p:sp>
        <p:nvSpPr>
          <p:cNvPr id="3" name="Content Placeholder 2">
            <a:extLst>
              <a:ext uri="{FF2B5EF4-FFF2-40B4-BE49-F238E27FC236}">
                <a16:creationId xmlns:a16="http://schemas.microsoft.com/office/drawing/2014/main" id="{FFC8DF66-D205-4F4A-8F3F-5D13BBC5C023}"/>
              </a:ext>
            </a:extLst>
          </p:cNvPr>
          <p:cNvSpPr>
            <a:spLocks noGrp="1"/>
          </p:cNvSpPr>
          <p:nvPr>
            <p:ph idx="1"/>
          </p:nvPr>
        </p:nvSpPr>
        <p:spPr>
          <a:xfrm>
            <a:off x="677334" y="2160589"/>
            <a:ext cx="5220430" cy="3880773"/>
          </a:xfrm>
        </p:spPr>
        <p:txBody>
          <a:bodyPr>
            <a:normAutofit/>
          </a:bodyPr>
          <a:lstStyle/>
          <a:p>
            <a:pPr>
              <a:lnSpc>
                <a:spcPct val="90000"/>
              </a:lnSpc>
            </a:pPr>
            <a:r>
              <a:rPr lang="en-US" sz="1400"/>
              <a:t>Can I try to look at my glass as half full rather than half empty? How do I choose to use that which is in my cup? Is it for my own satisfaction, or can I use it to help others? Who will refill my empty cup? To what level will it be filled? Does this not depend on how I use what is remaining in my cup? </a:t>
            </a:r>
          </a:p>
          <a:p>
            <a:pPr>
              <a:lnSpc>
                <a:spcPct val="90000"/>
              </a:lnSpc>
            </a:pPr>
            <a:r>
              <a:rPr lang="en-US" sz="1400"/>
              <a:t>Is anything in this physical world perfect or everlasting? </a:t>
            </a:r>
          </a:p>
          <a:p>
            <a:pPr>
              <a:lnSpc>
                <a:spcPct val="90000"/>
              </a:lnSpc>
            </a:pPr>
            <a:r>
              <a:rPr lang="en-US" sz="1400"/>
              <a:t>Is not everything physical temporary and in constant need of repair and maintenance? Are there not always others who are in more need of our physical blessings than we are? If it wasn’t for them then how would we know gratitude? Are there not always others who have more than we are of physical blessings? If it wasn’t for us then how would they understand the concept of gratitude? Are we grateful to those who have less than us? How do we show them our gratitude? Can we show them gratitude by sharing our blessings with them ( That which is beyond our needs?)</a:t>
            </a:r>
          </a:p>
        </p:txBody>
      </p:sp>
      <p:pic>
        <p:nvPicPr>
          <p:cNvPr id="5" name="Picture 4" descr="Question mark on green pastel background">
            <a:extLst>
              <a:ext uri="{FF2B5EF4-FFF2-40B4-BE49-F238E27FC236}">
                <a16:creationId xmlns:a16="http://schemas.microsoft.com/office/drawing/2014/main" id="{FC698968-82E2-4B98-94F3-76AF2EC0D38E}"/>
              </a:ext>
            </a:extLst>
          </p:cNvPr>
          <p:cNvPicPr>
            <a:picLocks noChangeAspect="1"/>
          </p:cNvPicPr>
          <p:nvPr/>
        </p:nvPicPr>
        <p:blipFill rotWithShape="1">
          <a:blip r:embed="rId2"/>
          <a:srcRect l="39235" r="-2" b="-2"/>
          <a:stretch/>
        </p:blipFill>
        <p:spPr>
          <a:xfrm>
            <a:off x="6127951" y="2159000"/>
            <a:ext cx="3145536" cy="3882362"/>
          </a:xfrm>
          <a:prstGeom prst="rect">
            <a:avLst/>
          </a:prstGeom>
        </p:spPr>
      </p:pic>
    </p:spTree>
    <p:extLst>
      <p:ext uri="{BB962C8B-B14F-4D97-AF65-F5344CB8AC3E}">
        <p14:creationId xmlns:p14="http://schemas.microsoft.com/office/powerpoint/2010/main" val="42483482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A106837-9665-DD46-BC37-A569D9DD6C3E}"/>
              </a:ext>
            </a:extLst>
          </p:cNvPr>
          <p:cNvSpPr>
            <a:spLocks noGrp="1"/>
          </p:cNvSpPr>
          <p:nvPr>
            <p:ph type="title"/>
          </p:nvPr>
        </p:nvSpPr>
        <p:spPr>
          <a:xfrm>
            <a:off x="652481" y="1382486"/>
            <a:ext cx="3547581" cy="4093028"/>
          </a:xfrm>
        </p:spPr>
        <p:txBody>
          <a:bodyPr anchor="ctr">
            <a:normAutofit/>
          </a:bodyPr>
          <a:lstStyle/>
          <a:p>
            <a:r>
              <a:rPr lang="en-US" sz="4400"/>
              <a:t>What can help me become more grateful?</a:t>
            </a:r>
          </a:p>
        </p:txBody>
      </p:sp>
      <p:grpSp>
        <p:nvGrpSpPr>
          <p:cNvPr id="11" name="Group 10">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2" name="Straight Connector 11">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2" name="Rectangle 21">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9F12473A-EA1F-410D-AE8B-4CA00051F871}"/>
              </a:ext>
            </a:extLst>
          </p:cNvPr>
          <p:cNvGraphicFramePr>
            <a:graphicFrameLocks noGrp="1"/>
          </p:cNvGraphicFramePr>
          <p:nvPr>
            <p:ph idx="1"/>
            <p:extLst>
              <p:ext uri="{D42A27DB-BD31-4B8C-83A1-F6EECF244321}">
                <p14:modId xmlns:p14="http://schemas.microsoft.com/office/powerpoint/2010/main" val="3416843906"/>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53897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7795B-AA0D-334F-A9A7-4E15C7E2BF56}"/>
              </a:ext>
            </a:extLst>
          </p:cNvPr>
          <p:cNvSpPr>
            <a:spLocks noGrp="1"/>
          </p:cNvSpPr>
          <p:nvPr>
            <p:ph type="title"/>
          </p:nvPr>
        </p:nvSpPr>
        <p:spPr/>
        <p:txBody>
          <a:bodyPr/>
          <a:lstStyle/>
          <a:p>
            <a:r>
              <a:rPr lang="en-US" dirty="0"/>
              <a:t>What can help me become more grateful?</a:t>
            </a:r>
          </a:p>
        </p:txBody>
      </p:sp>
      <p:sp>
        <p:nvSpPr>
          <p:cNvPr id="3" name="Content Placeholder 2">
            <a:extLst>
              <a:ext uri="{FF2B5EF4-FFF2-40B4-BE49-F238E27FC236}">
                <a16:creationId xmlns:a16="http://schemas.microsoft.com/office/drawing/2014/main" id="{3465696F-7ACA-0A48-9B04-979F43BD83B5}"/>
              </a:ext>
            </a:extLst>
          </p:cNvPr>
          <p:cNvSpPr>
            <a:spLocks noGrp="1"/>
          </p:cNvSpPr>
          <p:nvPr>
            <p:ph idx="1"/>
          </p:nvPr>
        </p:nvSpPr>
        <p:spPr/>
        <p:txBody>
          <a:bodyPr>
            <a:normAutofit fontScale="47500" lnSpcReduction="20000"/>
          </a:bodyPr>
          <a:lstStyle/>
          <a:p>
            <a:r>
              <a:rPr lang="en-US" dirty="0"/>
              <a:t>How can I become more grateful through working on self development through reflection of :</a:t>
            </a:r>
          </a:p>
          <a:p>
            <a:endParaRPr lang="en-US" dirty="0"/>
          </a:p>
          <a:p>
            <a:r>
              <a:rPr lang="en-US" dirty="0"/>
              <a:t>My evil inclinations</a:t>
            </a:r>
          </a:p>
          <a:p>
            <a:endParaRPr lang="en-US" dirty="0"/>
          </a:p>
          <a:p>
            <a:r>
              <a:rPr lang="en-US" dirty="0"/>
              <a:t>My Faith</a:t>
            </a:r>
          </a:p>
          <a:p>
            <a:r>
              <a:rPr lang="en-US" dirty="0"/>
              <a:t>My compassion</a:t>
            </a:r>
          </a:p>
          <a:p>
            <a:r>
              <a:rPr lang="en-US" dirty="0"/>
              <a:t>My love</a:t>
            </a:r>
          </a:p>
          <a:p>
            <a:r>
              <a:rPr lang="en-US" dirty="0"/>
              <a:t>My respect</a:t>
            </a:r>
          </a:p>
          <a:p>
            <a:r>
              <a:rPr lang="en-US" dirty="0"/>
              <a:t>My humility</a:t>
            </a:r>
          </a:p>
          <a:p>
            <a:r>
              <a:rPr lang="en-US" dirty="0"/>
              <a:t>My forgiveness</a:t>
            </a:r>
          </a:p>
          <a:p>
            <a:r>
              <a:rPr lang="en-US" dirty="0"/>
              <a:t>My courage/strength/endurance</a:t>
            </a:r>
          </a:p>
          <a:p>
            <a:r>
              <a:rPr lang="en-US" dirty="0"/>
              <a:t>My Patience</a:t>
            </a:r>
          </a:p>
          <a:p>
            <a:r>
              <a:rPr lang="en-US" dirty="0"/>
              <a:t>My Truth</a:t>
            </a:r>
          </a:p>
          <a:p>
            <a:r>
              <a:rPr lang="en-US" dirty="0"/>
              <a:t>My Integrity</a:t>
            </a:r>
          </a:p>
          <a:p>
            <a:r>
              <a:rPr lang="en-US" dirty="0"/>
              <a:t>My Justice</a:t>
            </a:r>
          </a:p>
          <a:p>
            <a:r>
              <a:rPr lang="en-US" dirty="0"/>
              <a:t>Am I grateful for my ability to reflect on these concepts and use my blessings to help incorporate them into my own ways? Am I grateful for being Human?</a:t>
            </a:r>
          </a:p>
          <a:p>
            <a:endParaRPr lang="en-US" dirty="0"/>
          </a:p>
        </p:txBody>
      </p:sp>
    </p:spTree>
    <p:extLst>
      <p:ext uri="{BB962C8B-B14F-4D97-AF65-F5344CB8AC3E}">
        <p14:creationId xmlns:p14="http://schemas.microsoft.com/office/powerpoint/2010/main" val="22619331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ED0D7-CEE0-E348-B6D1-52F0ED79571E}"/>
              </a:ext>
            </a:extLst>
          </p:cNvPr>
          <p:cNvSpPr>
            <a:spLocks noGrp="1"/>
          </p:cNvSpPr>
          <p:nvPr>
            <p:ph type="title"/>
          </p:nvPr>
        </p:nvSpPr>
        <p:spPr/>
        <p:txBody>
          <a:bodyPr/>
          <a:lstStyle/>
          <a:p>
            <a:r>
              <a:rPr lang="en-US" dirty="0"/>
              <a:t>Have I tried?</a:t>
            </a:r>
          </a:p>
        </p:txBody>
      </p:sp>
      <p:sp>
        <p:nvSpPr>
          <p:cNvPr id="3" name="Content Placeholder 2">
            <a:extLst>
              <a:ext uri="{FF2B5EF4-FFF2-40B4-BE49-F238E27FC236}">
                <a16:creationId xmlns:a16="http://schemas.microsoft.com/office/drawing/2014/main" id="{A15234CF-5C3C-104F-8C52-BA7F6A4437D7}"/>
              </a:ext>
            </a:extLst>
          </p:cNvPr>
          <p:cNvSpPr>
            <a:spLocks noGrp="1"/>
          </p:cNvSpPr>
          <p:nvPr>
            <p:ph idx="1"/>
          </p:nvPr>
        </p:nvSpPr>
        <p:spPr/>
        <p:txBody>
          <a:bodyPr>
            <a:normAutofit fontScale="92500" lnSpcReduction="20000"/>
          </a:bodyPr>
          <a:lstStyle/>
          <a:p>
            <a:r>
              <a:rPr lang="en-US" dirty="0"/>
              <a:t>Establishing regular prayer for a time of meditation on my gratitude?</a:t>
            </a:r>
          </a:p>
          <a:p>
            <a:r>
              <a:rPr lang="en-US" dirty="0"/>
              <a:t>Establishing regular charity donations giving from that which is beyond my needs from my earnings to help the poor, needy, homeless, and to other charitable causes? And without expectation of return? In secret? </a:t>
            </a:r>
          </a:p>
          <a:p>
            <a:r>
              <a:rPr lang="en-US" dirty="0"/>
              <a:t>Have I tried fasting? How can fasting help me be more grateful?</a:t>
            </a:r>
          </a:p>
          <a:p>
            <a:r>
              <a:rPr lang="en-US" dirty="0"/>
              <a:t>Loving God with all my heart mind and soul and loving my fellow as myself in all that I do? </a:t>
            </a:r>
          </a:p>
          <a:p>
            <a:r>
              <a:rPr lang="en-US" dirty="0"/>
              <a:t>Reflecting on my past negative events/losses in order to gain wisdom from them and use this wisdom to help myself and others in the present and the future?</a:t>
            </a:r>
          </a:p>
          <a:p>
            <a:r>
              <a:rPr lang="en-US" dirty="0"/>
              <a:t>Using my gifts and talents and blessings that I have been given, and the opportunities that I have been granted by acknowledging that I am not the true source of my blessings, and that they do not belong to me but are on a loan- How can I be creative with my blessings to help others before the day comes that I lose them or they are taken back from me?</a:t>
            </a:r>
          </a:p>
        </p:txBody>
      </p:sp>
    </p:spTree>
    <p:extLst>
      <p:ext uri="{BB962C8B-B14F-4D97-AF65-F5344CB8AC3E}">
        <p14:creationId xmlns:p14="http://schemas.microsoft.com/office/powerpoint/2010/main" val="8799376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CE026-D154-7E4E-A926-7D9DE0BF5B75}"/>
              </a:ext>
            </a:extLst>
          </p:cNvPr>
          <p:cNvSpPr>
            <a:spLocks noGrp="1"/>
          </p:cNvSpPr>
          <p:nvPr>
            <p:ph type="title"/>
          </p:nvPr>
        </p:nvSpPr>
        <p:spPr/>
        <p:txBody>
          <a:bodyPr/>
          <a:lstStyle/>
          <a:p>
            <a:r>
              <a:rPr lang="en-US" dirty="0"/>
              <a:t>Who Should I be grateful to?</a:t>
            </a:r>
          </a:p>
        </p:txBody>
      </p:sp>
      <p:sp>
        <p:nvSpPr>
          <p:cNvPr id="3" name="Content Placeholder 2">
            <a:extLst>
              <a:ext uri="{FF2B5EF4-FFF2-40B4-BE49-F238E27FC236}">
                <a16:creationId xmlns:a16="http://schemas.microsoft.com/office/drawing/2014/main" id="{40CD3B84-9D6B-B94D-899F-A1157BF07A51}"/>
              </a:ext>
            </a:extLst>
          </p:cNvPr>
          <p:cNvSpPr>
            <a:spLocks noGrp="1"/>
          </p:cNvSpPr>
          <p:nvPr>
            <p:ph idx="1"/>
          </p:nvPr>
        </p:nvSpPr>
        <p:spPr/>
        <p:txBody>
          <a:bodyPr>
            <a:normAutofit fontScale="47500" lnSpcReduction="20000"/>
          </a:bodyPr>
          <a:lstStyle/>
          <a:p>
            <a:r>
              <a:rPr lang="en-US" dirty="0"/>
              <a:t>God? For His Everlasting Kindness and Love? The Source of Life and All existence? For providing us with the opportunity to ‘Be? To Become?’ For granting us the opportunity to have a ‘relationship’ with Him and all of Creation? For all that is beyond words and reason? </a:t>
            </a:r>
          </a:p>
          <a:p>
            <a:r>
              <a:rPr lang="en-US" dirty="0"/>
              <a:t>My Parents? For loving me, in ways that I may still never come to understand…</a:t>
            </a:r>
          </a:p>
          <a:p>
            <a:r>
              <a:rPr lang="en-US" dirty="0"/>
              <a:t>My teachers? For teaching me? Can I not learn from everything and anything using my senses and reason?</a:t>
            </a:r>
          </a:p>
          <a:p>
            <a:r>
              <a:rPr lang="en-US" dirty="0"/>
              <a:t>My Students? For giving me the opportunity to teach others? Can I not teach everything and anything around me for those who have ears and eyes and hearts? </a:t>
            </a:r>
          </a:p>
          <a:p>
            <a:r>
              <a:rPr lang="en-US" dirty="0"/>
              <a:t>My children? For allowing me to really ‘feel’ my sense of purpose in my life and give me the opportunity to express true love?</a:t>
            </a:r>
          </a:p>
          <a:p>
            <a:r>
              <a:rPr lang="en-US" dirty="0"/>
              <a:t>My friends? Who mourn with me when I mourn, and who provide a helping hand when I need? For giving me the opportunity to be a helping hand?</a:t>
            </a:r>
          </a:p>
          <a:p>
            <a:r>
              <a:rPr lang="en-US" dirty="0"/>
              <a:t>My Partner? Who gives and receives unconditional love? Who loves me for being me? Who accepts me the way I am? Who helps me become that which I am to become? </a:t>
            </a:r>
          </a:p>
          <a:p>
            <a:r>
              <a:rPr lang="en-US" dirty="0"/>
              <a:t>My evil inclinations? For leading me to paths from which I have found hidden wisdom? For teaching me about my imperfections and allowing me to turn back to my Creator, the Source of all that is Good?</a:t>
            </a:r>
          </a:p>
          <a:p>
            <a:r>
              <a:rPr lang="en-US" dirty="0"/>
              <a:t>My sorrows, my loss, and negative events, and hardships and trials that I have faced in my life? For showing me how to be more grateful? How to endure, how to better understand and appreciate Goodness?  And for helping me to better appreciate the positive attributes of my soul? </a:t>
            </a:r>
          </a:p>
          <a:p>
            <a:r>
              <a:rPr lang="en-US" dirty="0"/>
              <a:t>How can my gratitude to God help me to further reach out with my kindness and show gratitude to Him through my kindness to those that I do not know but who can benefit from my kindness? How can my Faith and love for my Creator help me to reach the highest form of gratitude and kindness - by giving without expectation in return? </a:t>
            </a:r>
          </a:p>
          <a:p>
            <a:r>
              <a:rPr lang="en-US" dirty="0"/>
              <a:t>How could I ever be grateful enough for my blessings from Above?</a:t>
            </a:r>
          </a:p>
          <a:p>
            <a:r>
              <a:rPr lang="en-US" dirty="0"/>
              <a:t>Should I not be grateful for The Mercy from that which is Above me which allows me to have compassion on my inability to be grateful enough?</a:t>
            </a:r>
          </a:p>
        </p:txBody>
      </p:sp>
    </p:spTree>
    <p:extLst>
      <p:ext uri="{BB962C8B-B14F-4D97-AF65-F5344CB8AC3E}">
        <p14:creationId xmlns:p14="http://schemas.microsoft.com/office/powerpoint/2010/main" val="33133282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C125F5-2738-E94F-B688-5040B74A1E4F}"/>
              </a:ext>
            </a:extLst>
          </p:cNvPr>
          <p:cNvSpPr>
            <a:spLocks noGrp="1"/>
          </p:cNvSpPr>
          <p:nvPr>
            <p:ph type="title"/>
          </p:nvPr>
        </p:nvSpPr>
        <p:spPr>
          <a:xfrm>
            <a:off x="1286933" y="609600"/>
            <a:ext cx="10197494" cy="1099457"/>
          </a:xfrm>
        </p:spPr>
        <p:txBody>
          <a:bodyPr>
            <a:normAutofit/>
          </a:bodyPr>
          <a:lstStyle/>
          <a:p>
            <a:r>
              <a:rPr lang="en-US"/>
              <a:t>What am I more grateful for?</a:t>
            </a:r>
          </a:p>
        </p:txBody>
      </p:sp>
      <p:sp>
        <p:nvSpPr>
          <p:cNvPr id="34" name="Isosceles Triangle 33">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35">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28" name="Content Placeholder 2">
            <a:extLst>
              <a:ext uri="{FF2B5EF4-FFF2-40B4-BE49-F238E27FC236}">
                <a16:creationId xmlns:a16="http://schemas.microsoft.com/office/drawing/2014/main" id="{2A93C300-DA2B-4B56-855F-F50300EDFD63}"/>
              </a:ext>
            </a:extLst>
          </p:cNvPr>
          <p:cNvGraphicFramePr>
            <a:graphicFrameLocks noGrp="1"/>
          </p:cNvGraphicFramePr>
          <p:nvPr>
            <p:ph idx="1"/>
            <p:extLst>
              <p:ext uri="{D42A27DB-BD31-4B8C-83A1-F6EECF244321}">
                <p14:modId xmlns:p14="http://schemas.microsoft.com/office/powerpoint/2010/main" val="1049549635"/>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17961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7">
            <a:extLst>
              <a:ext uri="{FF2B5EF4-FFF2-40B4-BE49-F238E27FC236}">
                <a16:creationId xmlns:a16="http://schemas.microsoft.com/office/drawing/2014/main" id="{82D1CBBC-6E9F-4212-9806-7A638C828B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1"/>
            <a:ext cx="12192000" cy="22859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0" name="Group 9">
            <a:extLst>
              <a:ext uri="{FF2B5EF4-FFF2-40B4-BE49-F238E27FC236}">
                <a16:creationId xmlns:a16="http://schemas.microsoft.com/office/drawing/2014/main" id="{8EC26330-6D02-4C84-B89F-C5A8CF2B56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425267" y="-8467"/>
            <a:ext cx="4766733" cy="6866467"/>
            <a:chOff x="7425267" y="-8467"/>
            <a:chExt cx="4766733" cy="6866467"/>
          </a:xfrm>
        </p:grpSpPr>
        <p:cxnSp>
          <p:nvCxnSpPr>
            <p:cNvPr id="11" name="Straight Connector 10">
              <a:extLst>
                <a:ext uri="{FF2B5EF4-FFF2-40B4-BE49-F238E27FC236}">
                  <a16:creationId xmlns:a16="http://schemas.microsoft.com/office/drawing/2014/main" id="{5A5297F0-74D7-4E56-8C85-DD608539D40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E424313-B840-4A19-A378-B1D1774B509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872B411D-D18B-488A-B22A-9F139EED89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9519FBF2-9C9F-49B5-AE1A-AB5049D503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A30DE6B7-51C9-49A9-9B80-91E1A8D603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EDFE8946-BACE-4C56-9B6E-85E11C0995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390A658F-D524-467C-BDFC-D37A227BFC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4F01FE87-3030-45CD-B330-DBA287297D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A89C2E5F-7F20-475D-88BE-29D4128DDC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28EC6EDD-78EB-4A50-85CB-7C3CE363AF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A1C3DA3-AA55-B74A-B9D9-D2A3DCB78FDB}"/>
              </a:ext>
            </a:extLst>
          </p:cNvPr>
          <p:cNvSpPr>
            <a:spLocks noGrp="1"/>
          </p:cNvSpPr>
          <p:nvPr>
            <p:ph idx="1"/>
          </p:nvPr>
        </p:nvSpPr>
        <p:spPr>
          <a:xfrm>
            <a:off x="677334" y="425470"/>
            <a:ext cx="8596668" cy="3880773"/>
          </a:xfrm>
        </p:spPr>
        <p:txBody>
          <a:bodyPr anchor="ctr">
            <a:normAutofit/>
          </a:bodyPr>
          <a:lstStyle/>
          <a:p>
            <a:r>
              <a:rPr lang="en-US" dirty="0"/>
              <a:t>To Him we Belong</a:t>
            </a:r>
          </a:p>
          <a:p>
            <a:r>
              <a:rPr lang="en-US" dirty="0"/>
              <a:t>To Him we return</a:t>
            </a:r>
          </a:p>
          <a:p>
            <a:r>
              <a:rPr lang="en-US" dirty="0"/>
              <a:t>(Without His Mercy we are nothing, for our gratitude alone cannot sustain us, unless it is infinite, non static, and united with His Everlasting unconditional Love.)</a:t>
            </a:r>
          </a:p>
          <a:p>
            <a:r>
              <a:rPr lang="en-US" dirty="0"/>
              <a:t>May we unite in seeking Truth and performing acts of loving kindness while respecting diversity, with humble sincere hearts…</a:t>
            </a:r>
          </a:p>
          <a:p>
            <a:r>
              <a:rPr lang="en-US" dirty="0"/>
              <a:t>Is it not the journey and the company which matters most? The destination can never be achieved alone…</a:t>
            </a:r>
          </a:p>
        </p:txBody>
      </p:sp>
      <p:sp>
        <p:nvSpPr>
          <p:cNvPr id="2" name="Title 1">
            <a:extLst>
              <a:ext uri="{FF2B5EF4-FFF2-40B4-BE49-F238E27FC236}">
                <a16:creationId xmlns:a16="http://schemas.microsoft.com/office/drawing/2014/main" id="{3D587C55-4D3D-014E-A74B-968C0F683E5A}"/>
              </a:ext>
            </a:extLst>
          </p:cNvPr>
          <p:cNvSpPr>
            <a:spLocks noGrp="1"/>
          </p:cNvSpPr>
          <p:nvPr>
            <p:ph type="title"/>
          </p:nvPr>
        </p:nvSpPr>
        <p:spPr>
          <a:xfrm>
            <a:off x="677334" y="4765972"/>
            <a:ext cx="8596668" cy="1320800"/>
          </a:xfrm>
        </p:spPr>
        <p:txBody>
          <a:bodyPr anchor="ctr">
            <a:normAutofit/>
          </a:bodyPr>
          <a:lstStyle/>
          <a:p>
            <a:pPr>
              <a:lnSpc>
                <a:spcPct val="90000"/>
              </a:lnSpc>
            </a:pPr>
            <a:r>
              <a:rPr lang="en-US" sz="3100">
                <a:solidFill>
                  <a:schemeClr val="bg1"/>
                </a:solidFill>
              </a:rPr>
              <a:t>All Praise and Thanks be to God- The Source of All Blessings, both direct and indirect.</a:t>
            </a:r>
          </a:p>
        </p:txBody>
      </p:sp>
    </p:spTree>
    <p:extLst>
      <p:ext uri="{BB962C8B-B14F-4D97-AF65-F5344CB8AC3E}">
        <p14:creationId xmlns:p14="http://schemas.microsoft.com/office/powerpoint/2010/main" val="2539528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D2089F-22A7-174A-99A8-17F0E6B9B143}"/>
              </a:ext>
            </a:extLst>
          </p:cNvPr>
          <p:cNvSpPr>
            <a:spLocks noGrp="1"/>
          </p:cNvSpPr>
          <p:nvPr>
            <p:ph type="title"/>
          </p:nvPr>
        </p:nvSpPr>
        <p:spPr>
          <a:xfrm>
            <a:off x="1286933" y="609600"/>
            <a:ext cx="10197494" cy="1099457"/>
          </a:xfrm>
        </p:spPr>
        <p:txBody>
          <a:bodyPr>
            <a:normAutofit/>
          </a:bodyPr>
          <a:lstStyle/>
          <a:p>
            <a:r>
              <a:rPr lang="en-US" dirty="0"/>
              <a:t>Am I grateful?</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45469CF5-B507-4DCD-A9E1-3C9966E567C6}"/>
              </a:ext>
            </a:extLst>
          </p:cNvPr>
          <p:cNvGraphicFramePr>
            <a:graphicFrameLocks noGrp="1"/>
          </p:cNvGraphicFramePr>
          <p:nvPr>
            <p:ph idx="1"/>
            <p:extLst>
              <p:ext uri="{D42A27DB-BD31-4B8C-83A1-F6EECF244321}">
                <p14:modId xmlns:p14="http://schemas.microsoft.com/office/powerpoint/2010/main" val="4233828630"/>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08208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DA10E-92B1-3442-8785-300BD9C00FC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555C223-98F0-5141-A6BA-8D905828063F}"/>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157542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31DB8-85CE-9146-BFFC-EFE30E34D49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304BF8-5E9B-4342-825B-C399867B032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8012304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52DE9-4F0E-C846-96B3-DB2FD228DB4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2D250B6-F98E-C54A-A811-E9CB9AF8E1B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482184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43B61-D5C4-C843-A7EF-88CBEC87E7A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060ABF5-3F2F-9F43-B7A1-5089DC2BADE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600455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DFF96-15EC-0049-8205-1177244BA67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280856-84F4-6E46-87F9-7C50EC5C593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8860050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673B0-EB4C-434B-889B-F713472FE4D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9E9BB6-63B9-FB40-82FE-BBDC3DDA276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9257954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6D432-B935-7D45-8E78-BF36BF8B160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59241A-E7F7-4240-B53A-34FDF5BCE81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9967211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E8C26-FFD6-5C44-A9FC-30B6E2EC36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63E29AA-456B-6A43-A1FD-AAB169A6F8F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173718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17B06-1617-194D-B0C8-2073A62320A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8AC51D-BF95-274D-8877-979C469B918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2870271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BFC43-1638-304D-91A8-4F440E464C3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FF78AA5-4DD2-A04B-8447-6BE83BE6E36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226325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B764D-4870-2346-A1D0-68998C311526}"/>
              </a:ext>
            </a:extLst>
          </p:cNvPr>
          <p:cNvSpPr>
            <a:spLocks noGrp="1"/>
          </p:cNvSpPr>
          <p:nvPr>
            <p:ph type="title"/>
          </p:nvPr>
        </p:nvSpPr>
        <p:spPr/>
        <p:txBody>
          <a:bodyPr/>
          <a:lstStyle/>
          <a:p>
            <a:r>
              <a:rPr lang="en-US" dirty="0"/>
              <a:t>Am I grateful?</a:t>
            </a:r>
          </a:p>
        </p:txBody>
      </p:sp>
      <p:graphicFrame>
        <p:nvGraphicFramePr>
          <p:cNvPr id="5" name="Content Placeholder 2">
            <a:extLst>
              <a:ext uri="{FF2B5EF4-FFF2-40B4-BE49-F238E27FC236}">
                <a16:creationId xmlns:a16="http://schemas.microsoft.com/office/drawing/2014/main" id="{860D9A51-5745-4E59-BBA0-E677C84813C3}"/>
              </a:ext>
            </a:extLst>
          </p:cNvPr>
          <p:cNvGraphicFramePr>
            <a:graphicFrameLocks noGrp="1"/>
          </p:cNvGraphicFramePr>
          <p:nvPr>
            <p:ph idx="1"/>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91387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DD1EC-2FC5-3B4D-8A06-D46C70039E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8FBD22-4EBB-C640-9775-D207314710F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183174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61F97-2602-9B42-9647-7069F492F2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3CBEB23-48B1-9349-8DCC-ADFF59DDA8C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08620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EABF2-68E3-DA49-9959-AB0742EBF06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614E729-B860-3A40-B017-10C48CC7BB2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81854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27F98-04A3-394D-9F3D-3AFB1FCA3E2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74863D-C1AA-3F4F-8957-F74CCDFAB2A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2252162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C72D0-38B3-5E45-A4FF-B479B0F975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A30B248-7E29-BA46-8A2D-AE2CA6840D2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63828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11C8A-FA5F-9A4A-8917-0881629BD64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8A00A5-57AA-A34B-B58A-F89479C7637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075406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E6D55-FB59-454A-8333-31B8ABA25A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938823E-7D71-754F-9588-8D5B182B4DD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6600300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2E5A6-67B8-4347-9350-619739029B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1F40C16-B676-6D49-BC8E-94C9021BEAE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7688389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3F197-9552-C44F-A8EA-6AEEA740E41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2DD0CC-0BC3-7841-A896-4C20746C6C1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8455158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39107-8CBB-364B-869A-25A3914B45A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01F6B4-E8B5-8544-BDBB-CDF60498008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21554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ourful heart shaped papers on white background">
            <a:extLst>
              <a:ext uri="{FF2B5EF4-FFF2-40B4-BE49-F238E27FC236}">
                <a16:creationId xmlns:a16="http://schemas.microsoft.com/office/drawing/2014/main" id="{1EAD4642-0131-42A0-B311-144B8F9C4FE4}"/>
              </a:ext>
            </a:extLst>
          </p:cNvPr>
          <p:cNvPicPr>
            <a:picLocks noChangeAspect="1"/>
          </p:cNvPicPr>
          <p:nvPr/>
        </p:nvPicPr>
        <p:blipFill rotWithShape="1">
          <a:blip r:embed="rId2"/>
          <a:srcRect l="2208" r="20683" b="-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4201BCE1-4C47-C541-8FCD-E733161E6099}"/>
              </a:ext>
            </a:extLst>
          </p:cNvPr>
          <p:cNvSpPr>
            <a:spLocks noGrp="1"/>
          </p:cNvSpPr>
          <p:nvPr>
            <p:ph type="title"/>
          </p:nvPr>
        </p:nvSpPr>
        <p:spPr>
          <a:xfrm>
            <a:off x="677333" y="609600"/>
            <a:ext cx="3851123" cy="1320800"/>
          </a:xfrm>
        </p:spPr>
        <p:txBody>
          <a:bodyPr>
            <a:normAutofit/>
          </a:bodyPr>
          <a:lstStyle/>
          <a:p>
            <a:r>
              <a:rPr lang="en-US" dirty="0"/>
              <a:t>Why is gratitude important?</a:t>
            </a:r>
          </a:p>
        </p:txBody>
      </p:sp>
      <p:sp>
        <p:nvSpPr>
          <p:cNvPr id="3" name="Content Placeholder 2">
            <a:extLst>
              <a:ext uri="{FF2B5EF4-FFF2-40B4-BE49-F238E27FC236}">
                <a16:creationId xmlns:a16="http://schemas.microsoft.com/office/drawing/2014/main" id="{37676BC3-10D2-E84F-AF2C-86DCE3169040}"/>
              </a:ext>
            </a:extLst>
          </p:cNvPr>
          <p:cNvSpPr>
            <a:spLocks noGrp="1"/>
          </p:cNvSpPr>
          <p:nvPr>
            <p:ph idx="1"/>
          </p:nvPr>
        </p:nvSpPr>
        <p:spPr>
          <a:xfrm>
            <a:off x="677334" y="2160589"/>
            <a:ext cx="3851122" cy="3880773"/>
          </a:xfrm>
        </p:spPr>
        <p:txBody>
          <a:bodyPr>
            <a:normAutofit/>
          </a:bodyPr>
          <a:lstStyle/>
          <a:p>
            <a:pPr>
              <a:lnSpc>
                <a:spcPct val="90000"/>
              </a:lnSpc>
            </a:pPr>
            <a:r>
              <a:rPr lang="en-US" sz="1100"/>
              <a:t>How does my gratitude help me? How does my gratitude affect my spiritual, emotional, physical and mental well-being?</a:t>
            </a:r>
          </a:p>
          <a:p>
            <a:pPr>
              <a:lnSpc>
                <a:spcPct val="90000"/>
              </a:lnSpc>
            </a:pPr>
            <a:r>
              <a:rPr lang="en-US" sz="1100"/>
              <a:t>How does my gratitude help my relationships with my Higher Being/Creator and with others in my life? </a:t>
            </a:r>
          </a:p>
          <a:p>
            <a:pPr>
              <a:lnSpc>
                <a:spcPct val="90000"/>
              </a:lnSpc>
            </a:pPr>
            <a:r>
              <a:rPr lang="en-US" sz="1100"/>
              <a:t>How does gratitude help me to take control over my evil inclinations?</a:t>
            </a:r>
          </a:p>
          <a:p>
            <a:pPr>
              <a:lnSpc>
                <a:spcPct val="90000"/>
              </a:lnSpc>
            </a:pPr>
            <a:r>
              <a:rPr lang="en-US" sz="1100"/>
              <a:t>How does gratitude influence my Faith?</a:t>
            </a:r>
          </a:p>
          <a:p>
            <a:pPr>
              <a:lnSpc>
                <a:spcPct val="90000"/>
              </a:lnSpc>
            </a:pPr>
            <a:r>
              <a:rPr lang="en-US" sz="1100"/>
              <a:t>How does my gratitude affect my ability to feel and express my peace, truth, love, compassion, patience, endurance, respect, humility, courage, integrity, peace, justice and forgiveness?</a:t>
            </a:r>
          </a:p>
          <a:p>
            <a:pPr>
              <a:lnSpc>
                <a:spcPct val="90000"/>
              </a:lnSpc>
            </a:pPr>
            <a:r>
              <a:rPr lang="en-US" sz="1100"/>
              <a:t>How does my gratitude help others?</a:t>
            </a:r>
          </a:p>
          <a:p>
            <a:pPr>
              <a:lnSpc>
                <a:spcPct val="90000"/>
              </a:lnSpc>
            </a:pPr>
            <a:r>
              <a:rPr lang="en-US" sz="1100"/>
              <a:t>How does my gratitude enable me to express my Love for my Creator and my fellow human being? </a:t>
            </a:r>
          </a:p>
        </p:txBody>
      </p:sp>
      <p:cxnSp>
        <p:nvCxnSpPr>
          <p:cNvPr id="9" name="Straight Connector 8">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716299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EF580-9C26-3748-B920-41A43F99BDD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31A9FC-C16B-F040-BD53-2014C89D193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753391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D16C8-5A1F-B448-A5B4-94EE135DC0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642CF0E-EC81-CF47-800C-99FCBD9F57A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33413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58F7F-2A06-4445-BA6F-DA000500467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9F4D4D6-3D8C-9646-A794-CA0EBAC201B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865361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B799C-060C-5747-B609-0D8B2D6585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1F4EE21-577D-2843-9523-8FF3C8850D4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746362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619A1-FACF-364D-944E-C0344ADD924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C057BD5-D1E5-8141-A232-5A5D7464A24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7473182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6CBF-C88C-BD47-B392-9D0C180CA6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33BEE98-A40C-8F4B-A41C-84ED345DEE5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240332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363A2-51F8-F149-8D19-77FFBAD7CF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2A870A0-579E-3145-A436-DC84282FFEF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800141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FA5A0-F3DD-EE42-9E99-1401DC54FC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9E45DE6-E749-5046-8038-4DA503C8A0A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830930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41BCA-C728-0141-884F-DDBDBA13E1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B29BD2A-687B-E040-9BB1-AA83C226C7F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44515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EE00DF6-FE50-D349-8FAC-45177585A267}"/>
              </a:ext>
            </a:extLst>
          </p:cNvPr>
          <p:cNvSpPr>
            <a:spLocks noGrp="1"/>
          </p:cNvSpPr>
          <p:nvPr>
            <p:ph idx="1"/>
          </p:nvPr>
        </p:nvSpPr>
        <p:spPr>
          <a:xfrm>
            <a:off x="677334" y="1253067"/>
            <a:ext cx="6155266" cy="4351866"/>
          </a:xfrm>
        </p:spPr>
        <p:txBody>
          <a:bodyPr anchor="ctr">
            <a:normAutofit/>
          </a:bodyPr>
          <a:lstStyle/>
          <a:p>
            <a:pPr>
              <a:lnSpc>
                <a:spcPct val="90000"/>
              </a:lnSpc>
            </a:pPr>
            <a:r>
              <a:rPr lang="en-US" sz="1100"/>
              <a:t>Who am I? am I my body? Or am I my soul? Am I how I feel emotionally? Am I what I think? Am I what I do?</a:t>
            </a:r>
          </a:p>
          <a:p>
            <a:pPr>
              <a:lnSpc>
                <a:spcPct val="90000"/>
              </a:lnSpc>
            </a:pPr>
            <a:r>
              <a:rPr lang="en-US" sz="1100"/>
              <a:t>What do I understand by my ‘spiritual wellbeing’?</a:t>
            </a:r>
          </a:p>
          <a:p>
            <a:pPr>
              <a:lnSpc>
                <a:spcPct val="90000"/>
              </a:lnSpc>
            </a:pPr>
            <a:r>
              <a:rPr lang="en-US" sz="1100"/>
              <a:t>How do I feel in my ‘spirit’ when I feel grateful? </a:t>
            </a:r>
          </a:p>
          <a:p>
            <a:pPr>
              <a:lnSpc>
                <a:spcPct val="90000"/>
              </a:lnSpc>
            </a:pPr>
            <a:r>
              <a:rPr lang="en-US" sz="1100"/>
              <a:t>How do I feel when I feel ‘grateful’ in my heart when someone helps me? When I say ‘thank you’ to someone when they help me? How do I feel when I return a favor through my action to someone that has helped me in order to show them gratitude?  </a:t>
            </a:r>
          </a:p>
          <a:p>
            <a:pPr>
              <a:lnSpc>
                <a:spcPct val="90000"/>
              </a:lnSpc>
            </a:pPr>
            <a:r>
              <a:rPr lang="en-US" sz="1100"/>
              <a:t>How does my gratitude towards others who show me kindness help ‘lift up’ my spirit and help me find inner peace?</a:t>
            </a:r>
          </a:p>
          <a:p>
            <a:pPr>
              <a:lnSpc>
                <a:spcPct val="90000"/>
              </a:lnSpc>
            </a:pPr>
            <a:r>
              <a:rPr lang="en-US" sz="1100"/>
              <a:t>How do I feel when I ‘take take take’ from others without giving back? How does it affect my sense of ‘purpose’ in my life? How does it affect my levels of depression and anxiety when I take more than I give? </a:t>
            </a:r>
          </a:p>
          <a:p>
            <a:pPr>
              <a:lnSpc>
                <a:spcPct val="90000"/>
              </a:lnSpc>
            </a:pPr>
            <a:r>
              <a:rPr lang="en-US" sz="1100"/>
              <a:t>Have I ever felt less inclined to accepting help from others because of my difficulty in expressing my gratitude to them? How does the ‘expectation of return’ of the kindness of others to me affect my ability to be grateful to them? How does this affect my spiritual sense of wellbeing? </a:t>
            </a:r>
          </a:p>
          <a:p>
            <a:pPr>
              <a:lnSpc>
                <a:spcPct val="90000"/>
              </a:lnSpc>
            </a:pPr>
            <a:r>
              <a:rPr lang="en-US" sz="1100"/>
              <a:t>How does my gratitude to my Creator- the Ultimate Source of my blessings help relieve me of the anxiety it causes me when I am unable to express my gratitude to others who help me? </a:t>
            </a:r>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0FF9F76-E205-7747-9042-3D009BDF0A46}"/>
              </a:ext>
            </a:extLst>
          </p:cNvPr>
          <p:cNvSpPr>
            <a:spLocks noGrp="1"/>
          </p:cNvSpPr>
          <p:nvPr>
            <p:ph type="title"/>
          </p:nvPr>
        </p:nvSpPr>
        <p:spPr>
          <a:xfrm>
            <a:off x="7829658" y="1253067"/>
            <a:ext cx="3371742" cy="4351866"/>
          </a:xfrm>
        </p:spPr>
        <p:txBody>
          <a:bodyPr anchor="ctr">
            <a:normAutofit/>
          </a:bodyPr>
          <a:lstStyle/>
          <a:p>
            <a:r>
              <a:rPr lang="en-US">
                <a:solidFill>
                  <a:schemeClr val="bg1"/>
                </a:solidFill>
              </a:rPr>
              <a:t>My Gratitude and my Spiritual wellbeing</a:t>
            </a:r>
          </a:p>
        </p:txBody>
      </p:sp>
    </p:spTree>
    <p:extLst>
      <p:ext uri="{BB962C8B-B14F-4D97-AF65-F5344CB8AC3E}">
        <p14:creationId xmlns:p14="http://schemas.microsoft.com/office/powerpoint/2010/main" val="3101654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06E5613-8B35-AB40-961C-54E5217012F0}"/>
              </a:ext>
            </a:extLst>
          </p:cNvPr>
          <p:cNvSpPr>
            <a:spLocks noGrp="1"/>
          </p:cNvSpPr>
          <p:nvPr>
            <p:ph idx="1"/>
          </p:nvPr>
        </p:nvSpPr>
        <p:spPr>
          <a:xfrm>
            <a:off x="677334" y="1253067"/>
            <a:ext cx="6155266" cy="4351866"/>
          </a:xfrm>
        </p:spPr>
        <p:txBody>
          <a:bodyPr anchor="ctr">
            <a:normAutofit/>
          </a:bodyPr>
          <a:lstStyle/>
          <a:p>
            <a:pPr>
              <a:lnSpc>
                <a:spcPct val="90000"/>
              </a:lnSpc>
            </a:pPr>
            <a:r>
              <a:rPr lang="en-US" sz="1000"/>
              <a:t>How does my gratitude affect my energy levels? How do my energy levels affect my gratitude and my ability to express it? </a:t>
            </a:r>
          </a:p>
          <a:p>
            <a:pPr>
              <a:lnSpc>
                <a:spcPct val="90000"/>
              </a:lnSpc>
            </a:pPr>
            <a:r>
              <a:rPr lang="en-US" sz="1000"/>
              <a:t>How does gratitude affect my perception of physical ‘pain’?</a:t>
            </a:r>
          </a:p>
          <a:p>
            <a:pPr>
              <a:lnSpc>
                <a:spcPct val="90000"/>
              </a:lnSpc>
            </a:pPr>
            <a:r>
              <a:rPr lang="en-US" sz="1000"/>
              <a:t>How does my gratitude affect my ability to ‘endure’ the physical hardships and struggles that I face in my life? </a:t>
            </a:r>
          </a:p>
          <a:p>
            <a:pPr>
              <a:lnSpc>
                <a:spcPct val="90000"/>
              </a:lnSpc>
            </a:pPr>
            <a:r>
              <a:rPr lang="en-US" sz="1000"/>
              <a:t>How does my gratitude affect my ability to ‘sleep’ at night? </a:t>
            </a:r>
          </a:p>
          <a:p>
            <a:pPr>
              <a:lnSpc>
                <a:spcPct val="90000"/>
              </a:lnSpc>
            </a:pPr>
            <a:r>
              <a:rPr lang="en-US" sz="1000"/>
              <a:t>How does my gratitude affect the way that I ‘taste’ that which I drink and eat? </a:t>
            </a:r>
          </a:p>
          <a:p>
            <a:pPr>
              <a:lnSpc>
                <a:spcPct val="90000"/>
              </a:lnSpc>
            </a:pPr>
            <a:r>
              <a:rPr lang="en-US" sz="1000"/>
              <a:t>How does my gratitude affect my sense of ‘smell’?</a:t>
            </a:r>
          </a:p>
          <a:p>
            <a:pPr>
              <a:lnSpc>
                <a:spcPct val="90000"/>
              </a:lnSpc>
            </a:pPr>
            <a:r>
              <a:rPr lang="en-US" sz="1000"/>
              <a:t>How does my gratitude affect the way that I ‘see’ with my eyes? Do I see the world as more ‘colorful’ when I am more grateful? Am I grateful for my ability to see? </a:t>
            </a:r>
          </a:p>
          <a:p>
            <a:pPr>
              <a:lnSpc>
                <a:spcPct val="90000"/>
              </a:lnSpc>
            </a:pPr>
            <a:r>
              <a:rPr lang="en-US" sz="1000"/>
              <a:t>How does my gratitude affect my ability to ‘hear’ music with my ears? AM I grateful for my ability to hear?</a:t>
            </a:r>
          </a:p>
          <a:p>
            <a:pPr>
              <a:lnSpc>
                <a:spcPct val="90000"/>
              </a:lnSpc>
            </a:pPr>
            <a:r>
              <a:rPr lang="en-US" sz="1000"/>
              <a:t>How does my gratitude affect my ability to ‘feel’ the sweet ache of love in my heart? Am I grateful for my love?</a:t>
            </a:r>
          </a:p>
          <a:p>
            <a:pPr>
              <a:lnSpc>
                <a:spcPct val="90000"/>
              </a:lnSpc>
            </a:pPr>
            <a:r>
              <a:rPr lang="en-US" sz="1000"/>
              <a:t>How does my gratitude affect the way that I perceive the world around me and enjoy the sweetness of its fruit rather than lose myself in its bitterness? </a:t>
            </a:r>
          </a:p>
          <a:p>
            <a:pPr>
              <a:lnSpc>
                <a:spcPct val="90000"/>
              </a:lnSpc>
            </a:pPr>
            <a:r>
              <a:rPr lang="en-US" sz="1000"/>
              <a:t>How does my gratitude affect my ability to appreciate creativity and become more creative? </a:t>
            </a:r>
          </a:p>
          <a:p>
            <a:pPr>
              <a:lnSpc>
                <a:spcPct val="90000"/>
              </a:lnSpc>
            </a:pPr>
            <a:r>
              <a:rPr lang="en-US" sz="1000"/>
              <a:t>How can mindfulness help me to appreciate my physical blessings and help increase my levels of perception and awareness?</a:t>
            </a:r>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26D7B26-4AE1-D747-BBAC-C2D2E105A69A}"/>
              </a:ext>
            </a:extLst>
          </p:cNvPr>
          <p:cNvSpPr>
            <a:spLocks noGrp="1"/>
          </p:cNvSpPr>
          <p:nvPr>
            <p:ph type="title"/>
          </p:nvPr>
        </p:nvSpPr>
        <p:spPr>
          <a:xfrm>
            <a:off x="7829658" y="1253067"/>
            <a:ext cx="3371742" cy="4351866"/>
          </a:xfrm>
        </p:spPr>
        <p:txBody>
          <a:bodyPr anchor="ctr">
            <a:normAutofit/>
          </a:bodyPr>
          <a:lstStyle/>
          <a:p>
            <a:r>
              <a:rPr lang="en-US">
                <a:solidFill>
                  <a:schemeClr val="bg1"/>
                </a:solidFill>
              </a:rPr>
              <a:t>My Gratitude and my physical wellbeing</a:t>
            </a:r>
          </a:p>
        </p:txBody>
      </p:sp>
    </p:spTree>
    <p:extLst>
      <p:ext uri="{BB962C8B-B14F-4D97-AF65-F5344CB8AC3E}">
        <p14:creationId xmlns:p14="http://schemas.microsoft.com/office/powerpoint/2010/main" val="4026058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892CC3C-44F5-3E48-B99D-13011DA4D1FC}"/>
              </a:ext>
            </a:extLst>
          </p:cNvPr>
          <p:cNvSpPr>
            <a:spLocks noGrp="1"/>
          </p:cNvSpPr>
          <p:nvPr>
            <p:ph idx="1"/>
          </p:nvPr>
        </p:nvSpPr>
        <p:spPr>
          <a:xfrm>
            <a:off x="677334" y="1253067"/>
            <a:ext cx="6155266" cy="4351866"/>
          </a:xfrm>
        </p:spPr>
        <p:txBody>
          <a:bodyPr anchor="ctr">
            <a:normAutofit/>
          </a:bodyPr>
          <a:lstStyle/>
          <a:p>
            <a:pPr>
              <a:lnSpc>
                <a:spcPct val="90000"/>
              </a:lnSpc>
            </a:pPr>
            <a:r>
              <a:rPr lang="en-US" sz="1500"/>
              <a:t>How does my level of gratitude affect my emotions? Can I think of some examples? </a:t>
            </a:r>
          </a:p>
          <a:p>
            <a:pPr>
              <a:lnSpc>
                <a:spcPct val="90000"/>
              </a:lnSpc>
            </a:pPr>
            <a:r>
              <a:rPr lang="en-US" sz="1500"/>
              <a:t>How does my emotional wellbeing affect my level of gratitude?</a:t>
            </a:r>
          </a:p>
          <a:p>
            <a:pPr>
              <a:lnSpc>
                <a:spcPct val="90000"/>
              </a:lnSpc>
            </a:pPr>
            <a:r>
              <a:rPr lang="en-US" sz="1500"/>
              <a:t>When was the last time I felt emotionally very down or anxious? What happened? Did I lose something that I believed was valuable to me? Did I feel as though I was a ‘victim’ of what happened? Did I complain because I felt that I deserved to have more than I have? Was I down because I lost control of the situation? Do I deserve to be in control of what happens to me? Am I grateful for the control that I have in my life? Am I the giver of my honor or is it given to me from that which is Higher than myself? How does my arrogance and sense of self worthiness affect my ability to show gratitude and therefore my emotional wellbeing? </a:t>
            </a:r>
          </a:p>
          <a:p>
            <a:pPr>
              <a:lnSpc>
                <a:spcPct val="90000"/>
              </a:lnSpc>
            </a:pPr>
            <a:r>
              <a:rPr lang="en-US" sz="1500"/>
              <a:t>How can changing my perspective of what is important in life ( </a:t>
            </a:r>
            <a:r>
              <a:rPr lang="en-US" sz="1500" err="1"/>
              <a:t>ie</a:t>
            </a:r>
            <a:r>
              <a:rPr lang="en-US" sz="1500"/>
              <a:t>. making my life more about ‘you’ rather than ‘me’- affect my ability to show and receive gratitude? How can this affect my emotional as well as spiritual physical and mental wellbeing? </a:t>
            </a:r>
          </a:p>
          <a:p>
            <a:pPr>
              <a:lnSpc>
                <a:spcPct val="90000"/>
              </a:lnSpc>
            </a:pPr>
            <a:endParaRPr lang="en-US" sz="1500"/>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21C9A78F-D286-1943-875E-32577373E943}"/>
              </a:ext>
            </a:extLst>
          </p:cNvPr>
          <p:cNvSpPr>
            <a:spLocks noGrp="1"/>
          </p:cNvSpPr>
          <p:nvPr>
            <p:ph type="title"/>
          </p:nvPr>
        </p:nvSpPr>
        <p:spPr>
          <a:xfrm>
            <a:off x="7829658" y="1253067"/>
            <a:ext cx="3371742" cy="4351866"/>
          </a:xfrm>
        </p:spPr>
        <p:txBody>
          <a:bodyPr anchor="ctr">
            <a:normAutofit/>
          </a:bodyPr>
          <a:lstStyle/>
          <a:p>
            <a:r>
              <a:rPr lang="en-US" sz="2800">
                <a:solidFill>
                  <a:schemeClr val="bg1"/>
                </a:solidFill>
              </a:rPr>
              <a:t>My Gratitude and my emotional/mental  wellbeing</a:t>
            </a:r>
          </a:p>
        </p:txBody>
      </p:sp>
    </p:spTree>
    <p:extLst>
      <p:ext uri="{BB962C8B-B14F-4D97-AF65-F5344CB8AC3E}">
        <p14:creationId xmlns:p14="http://schemas.microsoft.com/office/powerpoint/2010/main" val="1008267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0182489-11CB-BD45-9F33-8FA5D7BD2365}"/>
              </a:ext>
            </a:extLst>
          </p:cNvPr>
          <p:cNvSpPr>
            <a:spLocks noGrp="1"/>
          </p:cNvSpPr>
          <p:nvPr>
            <p:ph idx="1"/>
          </p:nvPr>
        </p:nvSpPr>
        <p:spPr>
          <a:xfrm>
            <a:off x="677334" y="1253067"/>
            <a:ext cx="6155266" cy="4351866"/>
          </a:xfrm>
        </p:spPr>
        <p:txBody>
          <a:bodyPr anchor="ctr">
            <a:normAutofit/>
          </a:bodyPr>
          <a:lstStyle/>
          <a:p>
            <a:pPr>
              <a:lnSpc>
                <a:spcPct val="90000"/>
              </a:lnSpc>
            </a:pPr>
            <a:r>
              <a:rPr lang="en-US" sz="1400"/>
              <a:t>How does low self esteem affect my mood and level of anxiety? How does lack of purpose affect my level of self esteem? How can helping others with my blessings enable me to be more grateful and therefore increase my sense of purpose and self esteem thereby lifting my mood? </a:t>
            </a:r>
          </a:p>
          <a:p>
            <a:pPr>
              <a:lnSpc>
                <a:spcPct val="90000"/>
              </a:lnSpc>
            </a:pPr>
            <a:r>
              <a:rPr lang="en-US" sz="1400"/>
              <a:t>How does my gratitude affect my sense of self worth? Do I not feel more worthy of honor when I honor those who have less than I do? How can I show more gratitude by honoring those who have less than I do? How can I show more gratitude by sharing of my blessings to help others? </a:t>
            </a:r>
          </a:p>
          <a:p>
            <a:pPr>
              <a:lnSpc>
                <a:spcPct val="90000"/>
              </a:lnSpc>
            </a:pPr>
            <a:r>
              <a:rPr lang="en-US" sz="1400"/>
              <a:t>Do I become arrogant when I am given more blessings from above? Do I use my extra blessings ( beyond my needs) on satisfying and fulfilling my desires and use them to feed my evil inclinations? Or do I use the honor that I have been granted through my blessings to glorify the Source of my blessings and show gratitude for them by sharing with those who have less than I do?</a:t>
            </a:r>
          </a:p>
          <a:p>
            <a:pPr>
              <a:lnSpc>
                <a:spcPct val="90000"/>
              </a:lnSpc>
            </a:pPr>
            <a:r>
              <a:rPr lang="en-US" sz="1400"/>
              <a:t>Am I able to feel worthy of honor and remain humble at the same time? How can gratitude help me find the right balance between humility and confidence in self identity?</a:t>
            </a:r>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CEAE63B-B4BE-364C-936A-F71881CD0073}"/>
              </a:ext>
            </a:extLst>
          </p:cNvPr>
          <p:cNvSpPr>
            <a:spLocks noGrp="1"/>
          </p:cNvSpPr>
          <p:nvPr>
            <p:ph type="title"/>
          </p:nvPr>
        </p:nvSpPr>
        <p:spPr>
          <a:xfrm>
            <a:off x="7829658" y="1253067"/>
            <a:ext cx="3371742" cy="4351866"/>
          </a:xfrm>
        </p:spPr>
        <p:txBody>
          <a:bodyPr anchor="ctr">
            <a:normAutofit/>
          </a:bodyPr>
          <a:lstStyle/>
          <a:p>
            <a:r>
              <a:rPr lang="en-US" sz="2800" dirty="0">
                <a:solidFill>
                  <a:schemeClr val="bg1"/>
                </a:solidFill>
              </a:rPr>
              <a:t>My gratitude and my emotional/mental wellbeing</a:t>
            </a:r>
          </a:p>
        </p:txBody>
      </p:sp>
    </p:spTree>
    <p:extLst>
      <p:ext uri="{BB962C8B-B14F-4D97-AF65-F5344CB8AC3E}">
        <p14:creationId xmlns:p14="http://schemas.microsoft.com/office/powerpoint/2010/main" val="121557485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4641</TotalTime>
  <Words>5558</Words>
  <Application>Microsoft Macintosh PowerPoint</Application>
  <PresentationFormat>Widescreen</PresentationFormat>
  <Paragraphs>232</Paragraphs>
  <Slides>58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58</vt:i4>
      </vt:variant>
    </vt:vector>
  </HeadingPairs>
  <TitlesOfParts>
    <vt:vector size="62" baseType="lpstr">
      <vt:lpstr>Arial</vt:lpstr>
      <vt:lpstr>Trebuchet MS</vt:lpstr>
      <vt:lpstr>Wingdings 3</vt:lpstr>
      <vt:lpstr>Facet</vt:lpstr>
      <vt:lpstr>My Gratitude</vt:lpstr>
      <vt:lpstr>What is Gratitude?</vt:lpstr>
      <vt:lpstr>Am I grateful?</vt:lpstr>
      <vt:lpstr>Am I grateful?</vt:lpstr>
      <vt:lpstr>Why is gratitude important?</vt:lpstr>
      <vt:lpstr>My Gratitude and my Spiritual wellbeing</vt:lpstr>
      <vt:lpstr>My Gratitude and my physical wellbeing</vt:lpstr>
      <vt:lpstr>My Gratitude and my emotional/mental  wellbeing</vt:lpstr>
      <vt:lpstr>My gratitude and my emotional/mental wellbeing</vt:lpstr>
      <vt:lpstr>My gratitude and my emotional/ mental wellbeing</vt:lpstr>
      <vt:lpstr>My gratitude and my ego</vt:lpstr>
      <vt:lpstr>My gratitude and my greed</vt:lpstr>
      <vt:lpstr>My gratitude and my envy</vt:lpstr>
      <vt:lpstr>My gratitude and my lust</vt:lpstr>
      <vt:lpstr>My gratitude and my sloth</vt:lpstr>
      <vt:lpstr>My gratitude and my anger</vt:lpstr>
      <vt:lpstr>My gratitude and my hatred</vt:lpstr>
      <vt:lpstr>My relationship with my gratitude</vt:lpstr>
      <vt:lpstr>My gratitude and my relationships</vt:lpstr>
      <vt:lpstr>My gratitude and my relationships</vt:lpstr>
      <vt:lpstr>The gratitude of others towards me</vt:lpstr>
      <vt:lpstr>The purpose of my gratitude</vt:lpstr>
      <vt:lpstr>What can help me become more grateful?</vt:lpstr>
      <vt:lpstr>What can help me become more grateful?</vt:lpstr>
      <vt:lpstr>What can help me become more grateful?</vt:lpstr>
      <vt:lpstr>Have I tried?</vt:lpstr>
      <vt:lpstr>Who Should I be grateful to?</vt:lpstr>
      <vt:lpstr>What am I more grateful for?</vt:lpstr>
      <vt:lpstr>All Praise and Thanks be to God- The Source of All Blessings, both direct and indirect.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Gratitude</dc:title>
  <dc:creator>Lale Tuncer</dc:creator>
  <cp:lastModifiedBy>Lale Tuncer</cp:lastModifiedBy>
  <cp:revision>36</cp:revision>
  <dcterms:created xsi:type="dcterms:W3CDTF">2021-07-17T15:05:32Z</dcterms:created>
  <dcterms:modified xsi:type="dcterms:W3CDTF">2021-07-20T20:26:52Z</dcterms:modified>
</cp:coreProperties>
</file>